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7" r:id="rId4"/>
    <p:sldId id="280" r:id="rId5"/>
    <p:sldId id="278" r:id="rId6"/>
    <p:sldId id="279" r:id="rId7"/>
    <p:sldId id="281" r:id="rId8"/>
    <p:sldId id="269" r:id="rId9"/>
    <p:sldId id="272" r:id="rId10"/>
    <p:sldId id="273" r:id="rId11"/>
    <p:sldId id="270" r:id="rId12"/>
    <p:sldId id="271" r:id="rId13"/>
    <p:sldId id="258" r:id="rId14"/>
    <p:sldId id="282" r:id="rId15"/>
    <p:sldId id="283" r:id="rId16"/>
    <p:sldId id="259" r:id="rId17"/>
    <p:sldId id="260" r:id="rId18"/>
    <p:sldId id="261" r:id="rId19"/>
    <p:sldId id="262" r:id="rId20"/>
    <p:sldId id="265" r:id="rId21"/>
    <p:sldId id="264" r:id="rId22"/>
    <p:sldId id="263" r:id="rId23"/>
    <p:sldId id="267" r:id="rId24"/>
    <p:sldId id="26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C54B-B9D8-4E25-B0FC-472189FF6ABC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1B35-EC26-45E2-A11A-3BA3D2EBB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21B35-EC26-45E2-A11A-3BA3D2EBB8E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C8E922-17BD-4B1C-A644-4A0D2C1A30C4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F8541E-89B2-4D54-A598-0D94226CE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lovari.299.ru/oj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lovari.299.ru/oj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lovari.299.ru/oj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lovari.299.ru/oj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Суд над словарями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Урок - конференция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ru-RU" sz="3100" u="sng" dirty="0" smtClean="0"/>
              <a:t>Задание 2</a:t>
            </a:r>
            <a:r>
              <a:rPr lang="ru-RU" sz="3100" dirty="0" smtClean="0"/>
              <a:t>. Исправьте ошибки в предложениях. Какой словарь вам в этом поможет?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По дороге </a:t>
            </a:r>
            <a:r>
              <a:rPr lang="ru-RU" dirty="0" smtClean="0"/>
              <a:t>в школу дети переходят через железную дорогу.</a:t>
            </a:r>
          </a:p>
          <a:p>
            <a:r>
              <a:rPr lang="ru-RU" dirty="0" smtClean="0"/>
              <a:t>Ему было трудно в таких </a:t>
            </a:r>
            <a:r>
              <a:rPr lang="ru-RU" dirty="0" smtClean="0">
                <a:solidFill>
                  <a:srgbClr val="00B050"/>
                </a:solidFill>
              </a:rPr>
              <a:t>трудных</a:t>
            </a:r>
            <a:r>
              <a:rPr lang="ru-RU" dirty="0" smtClean="0"/>
              <a:t> условиях.</a:t>
            </a:r>
          </a:p>
          <a:p>
            <a:r>
              <a:rPr lang="ru-RU" dirty="0" smtClean="0"/>
              <a:t>Нападающие игроки </a:t>
            </a:r>
            <a:r>
              <a:rPr lang="ru-RU" dirty="0" smtClean="0">
                <a:solidFill>
                  <a:srgbClr val="00B050"/>
                </a:solidFill>
              </a:rPr>
              <a:t>нападают </a:t>
            </a:r>
            <a:r>
              <a:rPr lang="ru-RU" dirty="0" smtClean="0"/>
              <a:t>решительно.</a:t>
            </a:r>
          </a:p>
          <a:p>
            <a:r>
              <a:rPr lang="ru-RU" dirty="0" smtClean="0"/>
              <a:t>В этом рассказе писатель </a:t>
            </a:r>
            <a:r>
              <a:rPr lang="ru-RU" dirty="0" smtClean="0">
                <a:solidFill>
                  <a:srgbClr val="00B050"/>
                </a:solidFill>
              </a:rPr>
              <a:t>показывает</a:t>
            </a:r>
            <a:r>
              <a:rPr lang="ru-RU" dirty="0" smtClean="0"/>
              <a:t> их жизнь и показывает красоту русской природы.</a:t>
            </a:r>
          </a:p>
          <a:p>
            <a:r>
              <a:rPr lang="ru-RU" dirty="0" smtClean="0"/>
              <a:t>Это </a:t>
            </a:r>
            <a:r>
              <a:rPr lang="ru-RU" dirty="0" smtClean="0">
                <a:solidFill>
                  <a:srgbClr val="00B050"/>
                </a:solidFill>
              </a:rPr>
              <a:t>выдающийся</a:t>
            </a:r>
            <a:r>
              <a:rPr lang="ru-RU" dirty="0" smtClean="0"/>
              <a:t> человек, у него </a:t>
            </a:r>
            <a:r>
              <a:rPr lang="ru-RU" dirty="0" smtClean="0">
                <a:solidFill>
                  <a:srgbClr val="00B050"/>
                </a:solidFill>
              </a:rPr>
              <a:t>выдающаяся</a:t>
            </a:r>
            <a:r>
              <a:rPr lang="ru-RU" dirty="0" smtClean="0"/>
              <a:t> память и выдающиеся способности.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u="sng" dirty="0" smtClean="0">
                <a:solidFill>
                  <a:srgbClr val="00B050"/>
                </a:solidFill>
              </a:rPr>
              <a:t>Задание 2</a:t>
            </a:r>
            <a:r>
              <a:rPr lang="ru-RU" sz="3100" dirty="0" smtClean="0">
                <a:solidFill>
                  <a:srgbClr val="00B050"/>
                </a:solidFill>
              </a:rPr>
              <a:t>. Исправьте ошибки в предложениях. Какой словарь вам в этом поможет?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</a:t>
            </a:r>
            <a:r>
              <a:rPr lang="ru-RU" dirty="0"/>
              <a:t>дороге (</a:t>
            </a:r>
            <a:r>
              <a:rPr lang="ru-RU" dirty="0">
                <a:solidFill>
                  <a:srgbClr val="7030A0"/>
                </a:solidFill>
              </a:rPr>
              <a:t>по пути</a:t>
            </a:r>
            <a:r>
              <a:rPr lang="ru-RU" dirty="0"/>
              <a:t>) в школу дети переходят через железную дорогу.</a:t>
            </a:r>
          </a:p>
          <a:p>
            <a:r>
              <a:rPr lang="ru-RU" dirty="0"/>
              <a:t>Ему было трудно в таких трудных (</a:t>
            </a:r>
            <a:r>
              <a:rPr lang="ru-RU" dirty="0">
                <a:solidFill>
                  <a:srgbClr val="7030A0"/>
                </a:solidFill>
              </a:rPr>
              <a:t>сложных</a:t>
            </a:r>
            <a:r>
              <a:rPr lang="ru-RU" dirty="0"/>
              <a:t>) условиях.</a:t>
            </a:r>
          </a:p>
          <a:p>
            <a:r>
              <a:rPr lang="ru-RU" dirty="0"/>
              <a:t>Нападающие игроки нападают (</a:t>
            </a:r>
            <a:r>
              <a:rPr lang="ru-RU" dirty="0">
                <a:solidFill>
                  <a:srgbClr val="7030A0"/>
                </a:solidFill>
              </a:rPr>
              <a:t>играют</a:t>
            </a:r>
            <a:r>
              <a:rPr lang="ru-RU" dirty="0"/>
              <a:t>) решительно.</a:t>
            </a:r>
          </a:p>
          <a:p>
            <a:r>
              <a:rPr lang="ru-RU" dirty="0"/>
              <a:t>В этом рассказе писатель показывает (</a:t>
            </a:r>
            <a:r>
              <a:rPr lang="ru-RU" dirty="0">
                <a:solidFill>
                  <a:srgbClr val="7030A0"/>
                </a:solidFill>
              </a:rPr>
              <a:t>изображает</a:t>
            </a:r>
            <a:r>
              <a:rPr lang="ru-RU" dirty="0"/>
              <a:t>) их жизнь и показывает красоту русской природы.</a:t>
            </a:r>
          </a:p>
          <a:p>
            <a:r>
              <a:rPr lang="ru-RU" dirty="0"/>
              <a:t>Это выдающийся (</a:t>
            </a:r>
            <a:r>
              <a:rPr lang="ru-RU" dirty="0">
                <a:solidFill>
                  <a:srgbClr val="7030A0"/>
                </a:solidFill>
              </a:rPr>
              <a:t>незаурядный</a:t>
            </a:r>
            <a:r>
              <a:rPr lang="ru-RU" dirty="0"/>
              <a:t>) человек, у него выдающаяся (</a:t>
            </a:r>
            <a:r>
              <a:rPr lang="ru-RU" dirty="0">
                <a:solidFill>
                  <a:srgbClr val="7030A0"/>
                </a:solidFill>
              </a:rPr>
              <a:t>редкая</a:t>
            </a:r>
            <a:r>
              <a:rPr lang="ru-RU" dirty="0"/>
              <a:t>) </a:t>
            </a:r>
            <a:r>
              <a:rPr lang="en-US" i="1" dirty="0"/>
              <a:t>I </a:t>
            </a:r>
            <a:r>
              <a:rPr lang="ru-RU" dirty="0"/>
              <a:t>память и выдающиеся способности.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B050"/>
                </a:solidFill>
              </a:rPr>
              <a:t>Задание 3. </a:t>
            </a:r>
            <a:r>
              <a:rPr lang="ru-RU" sz="2000" dirty="0" smtClean="0"/>
              <a:t>Дана стилистическая шкала, состоящая из трех зон: высокой, 1 нейтральной и низкой. Распределите данные слова по этим зонам. Какой | словарь вы выберете в помощники?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почивать, спать, дрыхнуть;	</a:t>
            </a:r>
          </a:p>
          <a:p>
            <a:r>
              <a:rPr lang="ru-RU" dirty="0"/>
              <a:t>лик, морда, лицо;	</a:t>
            </a:r>
          </a:p>
          <a:p>
            <a:r>
              <a:rPr lang="ru-RU" dirty="0"/>
              <a:t>вояка, боец, воин;	</a:t>
            </a:r>
          </a:p>
          <a:p>
            <a:r>
              <a:rPr lang="ru-RU" dirty="0"/>
              <a:t>скорбеть, тужить, горевать;	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есть, вкушать, </a:t>
            </a:r>
            <a:r>
              <a:rPr lang="ru-RU" dirty="0" err="1"/>
              <a:t>жрать</a:t>
            </a:r>
            <a:r>
              <a:rPr lang="ru-RU" dirty="0"/>
              <a:t>;</a:t>
            </a:r>
          </a:p>
          <a:p>
            <a:r>
              <a:rPr lang="ru-RU" dirty="0" smtClean="0"/>
              <a:t>конь, кляча, скакун;</a:t>
            </a:r>
          </a:p>
          <a:p>
            <a:r>
              <a:rPr lang="ru-RU" dirty="0" smtClean="0"/>
              <a:t>одеяние, одежда, одежка;</a:t>
            </a:r>
          </a:p>
          <a:p>
            <a:r>
              <a:rPr lang="ru-RU" dirty="0" smtClean="0"/>
              <a:t>скончаться, умереть, загнуться.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Вставьте </a:t>
            </a:r>
            <a:r>
              <a:rPr lang="ru-RU" sz="3600" dirty="0"/>
              <a:t>в предложенный текст необходимые слова</a:t>
            </a:r>
            <a:r>
              <a:rPr lang="ru-RU" sz="3600" dirty="0" smtClean="0"/>
              <a:t>.(</a:t>
            </a:r>
            <a:r>
              <a:rPr lang="ru-RU" dirty="0" smtClean="0"/>
              <a:t>Словарь антонимов 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4"/>
                </a:solidFill>
              </a:rPr>
              <a:t>Задание 1. Вставьте в предложенный текст необходимые слова.</a:t>
            </a:r>
          </a:p>
          <a:p>
            <a:r>
              <a:rPr lang="ru-RU" dirty="0"/>
              <a:t>Живут в нашем доме два одноклассника – Петя и Коля. Они давно дружат, хотя эти мальчики совсем разные. Петя разговорчивый веселый, а Коля - … и нередко … . Петя берется за дело энергично, делает его быстро, а Коля, наоборот, - … , … .</a:t>
            </a:r>
          </a:p>
          <a:p>
            <a:r>
              <a:rPr lang="ru-RU" dirty="0"/>
              <a:t>  Вот однажды вышли приятели во двор, сели на скамеечку.</a:t>
            </a:r>
          </a:p>
          <a:p>
            <a:r>
              <a:rPr lang="ru-RU" dirty="0"/>
              <a:t>-Как тепло сегодня! – сказал Петя.</a:t>
            </a:r>
          </a:p>
          <a:p>
            <a:r>
              <a:rPr lang="ru-RU" dirty="0"/>
              <a:t>-Нет, - возразил Коля, - сегодня вовсе не тепло, а … .</a:t>
            </a:r>
          </a:p>
          <a:p>
            <a:r>
              <a:rPr lang="ru-RU" dirty="0"/>
              <a:t>Помолчали. Потом Петя снова заговорил:</a:t>
            </a:r>
          </a:p>
          <a:p>
            <a:r>
              <a:rPr lang="ru-RU" dirty="0"/>
              <a:t>-Смотри: облака высоко поднялись; наверное, и завтра будет сухая погода.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Вставьте в предложенный текст необходимые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 А мне кажется, - засомневался Коля, - что завтра погода будет ... .</a:t>
            </a:r>
          </a:p>
          <a:p>
            <a:r>
              <a:rPr lang="ru-RU" dirty="0" smtClean="0"/>
              <a:t>  Приятели опять помолчали. Потом Петя предложил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ru-RU" dirty="0" smtClean="0"/>
              <a:t>- Пойдем к ребятам на площадку: сегодня там интересная игра.</a:t>
            </a:r>
          </a:p>
          <a:p>
            <a:r>
              <a:rPr lang="ru-RU" dirty="0" smtClean="0"/>
              <a:t>- Нет, - отказался Коля, - не пойду: эта, конечно, вовсе не интересная, а ... .</a:t>
            </a:r>
          </a:p>
          <a:p>
            <a:r>
              <a:rPr lang="ru-RU" dirty="0" smtClean="0"/>
              <a:t>Тогда Петя достал из кармана два румяных яблока и протянул одно товарищу:</a:t>
            </a:r>
          </a:p>
          <a:p>
            <a:r>
              <a:rPr lang="ru-RU" dirty="0" smtClean="0"/>
              <a:t>_ подкрепись, может, тогда и играть захочешь, - улыбнулся он. – Яблоко спелое, сладкое.</a:t>
            </a:r>
          </a:p>
          <a:p>
            <a:r>
              <a:rPr lang="ru-RU" dirty="0" smtClean="0"/>
              <a:t>Коля надкусил яблоко и улыбнулся: оно действительно было сочное, вкусное!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4"/>
                </a:solidFill>
              </a:rPr>
              <a:t>Отгадайте слово по его антонимам: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пассивный, инертный, бездеятельный -</a:t>
            </a:r>
          </a:p>
          <a:p>
            <a:r>
              <a:rPr lang="ru-RU" sz="3200" dirty="0" smtClean="0"/>
              <a:t>неряшливый, нечистоплотный -</a:t>
            </a:r>
          </a:p>
          <a:p>
            <a:r>
              <a:rPr lang="ru-RU" sz="3200" dirty="0" smtClean="0"/>
              <a:t>проводы, расставание -</a:t>
            </a:r>
          </a:p>
          <a:p>
            <a:r>
              <a:rPr lang="ru-RU" sz="3200" dirty="0" smtClean="0"/>
              <a:t>ясно, понятно, нетрудно -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4"/>
                </a:solidFill>
              </a:rPr>
              <a:t>Отгадайте </a:t>
            </a:r>
            <a:r>
              <a:rPr lang="ru-RU" sz="3200" b="1" dirty="0">
                <a:solidFill>
                  <a:schemeClr val="accent4"/>
                </a:solidFill>
              </a:rPr>
              <a:t>слово по его антонимам:</a:t>
            </a:r>
          </a:p>
          <a:p>
            <a:r>
              <a:rPr lang="ru-RU" dirty="0"/>
              <a:t>пассивный, инертный, бездеятельный - …(активный)</a:t>
            </a:r>
          </a:p>
          <a:p>
            <a:r>
              <a:rPr lang="ru-RU" dirty="0"/>
              <a:t>неряшливый, нечистоплотный - …(аккуратный)</a:t>
            </a:r>
          </a:p>
          <a:p>
            <a:r>
              <a:rPr lang="ru-RU" dirty="0"/>
              <a:t>проводы, расставание - …(встреча)</a:t>
            </a:r>
          </a:p>
          <a:p>
            <a:r>
              <a:rPr lang="ru-RU" dirty="0"/>
              <a:t>ясно, понятно, нетрудно - …(сложно).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>Подберите </a:t>
            </a:r>
            <a:r>
              <a:rPr lang="ru-RU" b="1" dirty="0">
                <a:solidFill>
                  <a:schemeClr val="accent4"/>
                </a:solidFill>
              </a:rPr>
              <a:t>подходящие по смыслу антонимы:</a:t>
            </a:r>
          </a:p>
          <a:p>
            <a:r>
              <a:rPr lang="ru-RU" dirty="0"/>
              <a:t>Мягкий голос - </a:t>
            </a:r>
          </a:p>
          <a:p>
            <a:r>
              <a:rPr lang="ru-RU" dirty="0"/>
              <a:t>Мягкий карандаш - </a:t>
            </a:r>
          </a:p>
          <a:p>
            <a:r>
              <a:rPr lang="ru-RU" dirty="0"/>
              <a:t>Мягкая булка – </a:t>
            </a:r>
          </a:p>
          <a:p>
            <a:r>
              <a:rPr lang="ru-RU" dirty="0"/>
              <a:t>Свежая рубашка - </a:t>
            </a:r>
          </a:p>
          <a:p>
            <a:r>
              <a:rPr lang="ru-RU" dirty="0"/>
              <a:t>Свежее утро - </a:t>
            </a:r>
          </a:p>
          <a:p>
            <a:r>
              <a:rPr lang="ru-RU" dirty="0"/>
              <a:t>Свежее молоко - </a:t>
            </a:r>
          </a:p>
          <a:p>
            <a:r>
              <a:rPr lang="ru-RU" dirty="0"/>
              <a:t>Свежая новость - </a:t>
            </a:r>
          </a:p>
          <a:p>
            <a:r>
              <a:rPr lang="ru-RU" dirty="0"/>
              <a:t>Мягкое наказание - </a:t>
            </a:r>
          </a:p>
          <a:p>
            <a:r>
              <a:rPr lang="ru-RU" dirty="0"/>
              <a:t>Мягкие волосы - </a:t>
            </a:r>
          </a:p>
          <a:p>
            <a:r>
              <a:rPr lang="ru-RU" dirty="0"/>
              <a:t>Свежий хлеб - </a:t>
            </a:r>
          </a:p>
          <a:p>
            <a:r>
              <a:rPr lang="ru-RU" dirty="0"/>
              <a:t>Свежая газета - </a:t>
            </a:r>
          </a:p>
          <a:p>
            <a:r>
              <a:rPr lang="ru-RU" dirty="0"/>
              <a:t>Свежее мясо - </a:t>
            </a:r>
          </a:p>
          <a:p>
            <a:r>
              <a:rPr lang="ru-RU" dirty="0"/>
              <a:t>Свежая краска </a:t>
            </a:r>
            <a:r>
              <a:rPr lang="ru-RU" dirty="0" smtClean="0"/>
              <a:t>-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антонимов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Подберите подходящие по смыслу антонимы:</a:t>
            </a:r>
          </a:p>
          <a:p>
            <a:r>
              <a:rPr lang="ru-RU" dirty="0" smtClean="0"/>
              <a:t>Мягкий голос - …(резкий)</a:t>
            </a:r>
          </a:p>
          <a:p>
            <a:r>
              <a:rPr lang="ru-RU" dirty="0" smtClean="0"/>
              <a:t>Мягкий карандаш - …(твердый)</a:t>
            </a:r>
          </a:p>
          <a:p>
            <a:r>
              <a:rPr lang="ru-RU" dirty="0" smtClean="0"/>
              <a:t>Мягкая булка – …(черствая)</a:t>
            </a:r>
          </a:p>
          <a:p>
            <a:r>
              <a:rPr lang="ru-RU" dirty="0" smtClean="0"/>
              <a:t>Свежая рубашка - …(грязная)</a:t>
            </a:r>
          </a:p>
          <a:p>
            <a:r>
              <a:rPr lang="ru-RU" dirty="0" smtClean="0"/>
              <a:t>Свежее утро - …(теплое)</a:t>
            </a:r>
          </a:p>
          <a:p>
            <a:r>
              <a:rPr lang="ru-RU" dirty="0" smtClean="0"/>
              <a:t>Свежее молоко - …(прокисшее)</a:t>
            </a:r>
          </a:p>
          <a:p>
            <a:r>
              <a:rPr lang="ru-RU" dirty="0" smtClean="0"/>
              <a:t>Свежая новость - …(</a:t>
            </a:r>
            <a:r>
              <a:rPr lang="ru-RU" dirty="0" err="1" smtClean="0"/>
              <a:t>старая_</a:t>
            </a:r>
            <a:endParaRPr lang="ru-RU" dirty="0" smtClean="0"/>
          </a:p>
          <a:p>
            <a:r>
              <a:rPr lang="ru-RU" dirty="0" smtClean="0"/>
              <a:t>Мягкое наказание - …(суровое)</a:t>
            </a:r>
          </a:p>
          <a:p>
            <a:r>
              <a:rPr lang="ru-RU" dirty="0" smtClean="0"/>
              <a:t>Мягкие волосы - …(жесткие)</a:t>
            </a:r>
          </a:p>
          <a:p>
            <a:r>
              <a:rPr lang="ru-RU" dirty="0" smtClean="0"/>
              <a:t>Свежий хлеб - …(черствый)</a:t>
            </a:r>
          </a:p>
          <a:p>
            <a:r>
              <a:rPr lang="ru-RU" dirty="0" smtClean="0"/>
              <a:t>Свежая газета - …(вчерашняя)</a:t>
            </a:r>
          </a:p>
          <a:p>
            <a:r>
              <a:rPr lang="ru-RU" dirty="0" smtClean="0"/>
              <a:t>Свежее мясо - …(протухшее)</a:t>
            </a:r>
          </a:p>
          <a:p>
            <a:r>
              <a:rPr lang="ru-RU" dirty="0" smtClean="0"/>
              <a:t>Свежая краска - …(засохшая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Фразеологический словарь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Задание 1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>
                <a:solidFill>
                  <a:srgbClr val="00B050"/>
                </a:solidFill>
              </a:rPr>
              <a:t>Найти в речи Фразеологического словаря устойчивые выражения, объясните их значение. Сделать вывод, каким словарем удобно пользоваться, что бы выполнить задание.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i="1" dirty="0" smtClean="0">
                <a:hlinkClick r:id="rId2"/>
              </a:rPr>
              <a:t>Толковый словарь Ожегова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ОБВИНЕНИЕ |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, -я, ср. 1. обычно мм. Упреки, укоры. Несправедливое о. О. во лжи, в неискренности. 2. Признание виновным в чем-н., приписывание кому-н. какой-н. вины; вменение в вину. Судить по обвинению в краже. Предъявить о. кому-н. Бросить о. кому-н. (резко обвинить в чем-н.). 3. Юридические действия, направленные на доказательство виновности того, кто привлекается к уголовной ответственности (спец.). Государственное о. Общественное о. Частное о. 4. Обвинительный приговор. Вынести о. 5. ед., собир. Обвиняющая сторона в судебном процессе. Свидетели обвинения.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. </a:t>
            </a:r>
            <a:r>
              <a:rPr lang="ru-RU" sz="2700" dirty="0" smtClean="0">
                <a:solidFill>
                  <a:srgbClr val="00B050"/>
                </a:solidFill>
              </a:rPr>
              <a:t>Даны английские фразеологизмы и их дословный перевод. Необходимо дать эквиваленты этим выражениям в русском языке.</a:t>
            </a:r>
            <a:endParaRPr lang="ru-RU" sz="27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</a:t>
            </a:r>
            <a:r>
              <a:rPr lang="en-US" dirty="0" smtClean="0"/>
              <a:t>To be under someone</a:t>
            </a:r>
            <a:r>
              <a:rPr lang="ru-RU" dirty="0" smtClean="0"/>
              <a:t>`</a:t>
            </a:r>
            <a:r>
              <a:rPr lang="en-US" dirty="0" smtClean="0"/>
              <a:t>s thumb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en-US" dirty="0" smtClean="0"/>
              <a:t>To be busy as a bee</a:t>
            </a:r>
            <a:endParaRPr lang="ru-RU" dirty="0" smtClean="0"/>
          </a:p>
          <a:p>
            <a:r>
              <a:rPr lang="ru-RU" dirty="0" smtClean="0"/>
              <a:t>3.</a:t>
            </a:r>
            <a:r>
              <a:rPr lang="en-US" dirty="0" smtClean="0"/>
              <a:t>To spin something out thin air</a:t>
            </a:r>
            <a:endParaRPr lang="ru-RU" dirty="0" smtClean="0"/>
          </a:p>
          <a:p>
            <a:r>
              <a:rPr lang="ru-RU" dirty="0" smtClean="0"/>
              <a:t> 4.</a:t>
            </a:r>
            <a:r>
              <a:rPr lang="en-US" dirty="0" smtClean="0"/>
              <a:t>To stroke someone the wrong way</a:t>
            </a:r>
            <a:r>
              <a:rPr lang="ru-RU" dirty="0" smtClean="0"/>
              <a:t> </a:t>
            </a:r>
          </a:p>
          <a:p>
            <a:r>
              <a:rPr lang="ru-RU" dirty="0" smtClean="0"/>
              <a:t> 5.</a:t>
            </a:r>
            <a:r>
              <a:rPr lang="en-US" dirty="0" smtClean="0"/>
              <a:t>Daft as a brush</a:t>
            </a:r>
            <a:endParaRPr lang="ru-RU" dirty="0" smtClean="0"/>
          </a:p>
          <a:p>
            <a:r>
              <a:rPr lang="ru-RU" dirty="0" smtClean="0"/>
              <a:t> 6.</a:t>
            </a:r>
            <a:r>
              <a:rPr lang="en-US" dirty="0" smtClean="0"/>
              <a:t>To retire into one</a:t>
            </a:r>
            <a:r>
              <a:rPr lang="ru-RU" dirty="0" smtClean="0"/>
              <a:t>`</a:t>
            </a:r>
            <a:r>
              <a:rPr lang="en-US" dirty="0" smtClean="0"/>
              <a:t>s shell</a:t>
            </a:r>
            <a:endParaRPr lang="ru-RU" dirty="0" smtClean="0"/>
          </a:p>
          <a:p>
            <a:r>
              <a:rPr lang="ru-RU" dirty="0" smtClean="0"/>
              <a:t>7.</a:t>
            </a:r>
            <a:r>
              <a:rPr lang="en-US" dirty="0" smtClean="0"/>
              <a:t>To knocked someone into a cocked hat</a:t>
            </a:r>
            <a:endParaRPr lang="ru-RU" dirty="0" smtClean="0"/>
          </a:p>
          <a:p>
            <a:r>
              <a:rPr lang="ru-RU" dirty="0" smtClean="0"/>
              <a:t>8.</a:t>
            </a:r>
            <a:r>
              <a:rPr lang="en-US" dirty="0" smtClean="0"/>
              <a:t>Someone vanished into thin air</a:t>
            </a:r>
            <a:endParaRPr lang="ru-RU" dirty="0" smtClean="0"/>
          </a:p>
          <a:p>
            <a:r>
              <a:rPr lang="ru-RU" dirty="0" smtClean="0"/>
              <a:t>9.</a:t>
            </a:r>
            <a:r>
              <a:rPr lang="en-US" dirty="0" smtClean="0"/>
              <a:t>When pigs fly</a:t>
            </a:r>
            <a:endParaRPr lang="ru-RU" dirty="0" smtClean="0"/>
          </a:p>
          <a:p>
            <a:r>
              <a:rPr lang="ru-RU" dirty="0" smtClean="0"/>
              <a:t>10.</a:t>
            </a:r>
            <a:r>
              <a:rPr lang="en-US" dirty="0" smtClean="0"/>
              <a:t>As plain as the nose on your face</a:t>
            </a:r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. </a:t>
            </a:r>
            <a:r>
              <a:rPr lang="ru-RU" sz="2700" dirty="0" smtClean="0">
                <a:solidFill>
                  <a:srgbClr val="00B050"/>
                </a:solidFill>
              </a:rPr>
              <a:t>Даны английские фразеологизмы и их дословный перевод. Необходимо дать эквиваленты этим выражениям в русском языке.</a:t>
            </a:r>
            <a:endParaRPr lang="ru-RU" sz="27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be under someone</a:t>
            </a:r>
            <a:r>
              <a:rPr lang="ru-RU" dirty="0" smtClean="0"/>
              <a:t>`</a:t>
            </a:r>
            <a:r>
              <a:rPr lang="en-US" dirty="0" smtClean="0"/>
              <a:t>s thumb</a:t>
            </a:r>
            <a:endParaRPr lang="ru-RU" dirty="0" smtClean="0"/>
          </a:p>
          <a:p>
            <a:r>
              <a:rPr lang="en-US" dirty="0" smtClean="0"/>
              <a:t>To be busy as a bee</a:t>
            </a:r>
            <a:r>
              <a:rPr lang="ru-RU" dirty="0" smtClean="0"/>
              <a:t> (быть занятым как пчела) –</a:t>
            </a:r>
          </a:p>
          <a:p>
            <a:r>
              <a:rPr lang="ru-RU" dirty="0" smtClean="0"/>
              <a:t> </a:t>
            </a:r>
            <a:r>
              <a:rPr lang="en-US" dirty="0" smtClean="0"/>
              <a:t>To spin something out thin air</a:t>
            </a:r>
            <a:r>
              <a:rPr lang="ru-RU" dirty="0" smtClean="0"/>
              <a:t> (прясть что-либо из чистого воздуха) – </a:t>
            </a:r>
          </a:p>
          <a:p>
            <a:r>
              <a:rPr lang="ru-RU" dirty="0" smtClean="0"/>
              <a:t> </a:t>
            </a:r>
            <a:r>
              <a:rPr lang="en-US" dirty="0" smtClean="0"/>
              <a:t>To stroke someone the wrong way</a:t>
            </a:r>
            <a:r>
              <a:rPr lang="ru-RU" dirty="0" smtClean="0"/>
              <a:t> (гладить кого-либо в обратном направлении) – </a:t>
            </a:r>
          </a:p>
          <a:p>
            <a:r>
              <a:rPr lang="ru-RU" dirty="0" smtClean="0"/>
              <a:t> </a:t>
            </a:r>
            <a:r>
              <a:rPr lang="en-US" dirty="0" smtClean="0"/>
              <a:t>Daft as a brush</a:t>
            </a:r>
            <a:r>
              <a:rPr lang="ru-RU" dirty="0" smtClean="0"/>
              <a:t> (глуп как щётка) – </a:t>
            </a:r>
          </a:p>
          <a:p>
            <a:r>
              <a:rPr lang="ru-RU" dirty="0" smtClean="0"/>
              <a:t> </a:t>
            </a:r>
            <a:r>
              <a:rPr lang="en-US" dirty="0" smtClean="0"/>
              <a:t>To retire into one</a:t>
            </a:r>
            <a:r>
              <a:rPr lang="ru-RU" dirty="0" smtClean="0"/>
              <a:t>`</a:t>
            </a:r>
            <a:r>
              <a:rPr lang="en-US" dirty="0" smtClean="0"/>
              <a:t>s shell</a:t>
            </a:r>
            <a:r>
              <a:rPr lang="ru-RU" dirty="0" smtClean="0"/>
              <a:t> (уйти в свою раковину)</a:t>
            </a:r>
          </a:p>
          <a:p>
            <a:r>
              <a:rPr lang="en-US" dirty="0" smtClean="0"/>
              <a:t>To knocked someone into a cocked hat</a:t>
            </a:r>
            <a:r>
              <a:rPr lang="ru-RU" dirty="0" smtClean="0"/>
              <a:t> (загнать кого-либо в треугольную шляпу) – </a:t>
            </a:r>
          </a:p>
          <a:p>
            <a:r>
              <a:rPr lang="en-US" dirty="0" smtClean="0"/>
              <a:t>Someone vanished into thin air</a:t>
            </a:r>
            <a:r>
              <a:rPr lang="ru-RU" dirty="0" smtClean="0"/>
              <a:t> (исчез в прозрачном воздухе) – </a:t>
            </a:r>
          </a:p>
          <a:p>
            <a:r>
              <a:rPr lang="en-US" dirty="0" smtClean="0"/>
              <a:t>When pigs fly</a:t>
            </a:r>
            <a:r>
              <a:rPr lang="ru-RU" dirty="0" smtClean="0"/>
              <a:t> (когда полетят свиньи) –</a:t>
            </a:r>
          </a:p>
          <a:p>
            <a:r>
              <a:rPr lang="ru-RU" dirty="0" smtClean="0"/>
              <a:t> </a:t>
            </a:r>
            <a:r>
              <a:rPr lang="en-US" dirty="0" smtClean="0"/>
              <a:t>As plain as the nose on your face (</a:t>
            </a:r>
            <a:r>
              <a:rPr lang="ru-RU" dirty="0" smtClean="0"/>
              <a:t>ясно как нос на твоём лице</a:t>
            </a:r>
            <a:r>
              <a:rPr lang="en-US" dirty="0" smtClean="0"/>
              <a:t>) –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Задание 2</a:t>
            </a:r>
            <a:r>
              <a:rPr lang="ru-RU" sz="2800" dirty="0" smtClean="0">
                <a:solidFill>
                  <a:srgbClr val="00B050"/>
                </a:solidFill>
              </a:rPr>
              <a:t>. Даны английские фразеологизмы и их дословный перевод. Необходимо дать эквиваленты этим выражениям в русском языке.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</a:t>
            </a:r>
            <a:r>
              <a:rPr lang="en-US" dirty="0"/>
              <a:t>be under someone</a:t>
            </a:r>
            <a:r>
              <a:rPr lang="ru-RU" dirty="0"/>
              <a:t>`</a:t>
            </a:r>
            <a:r>
              <a:rPr lang="en-US" dirty="0"/>
              <a:t>s thumb</a:t>
            </a:r>
            <a:r>
              <a:rPr lang="ru-RU" dirty="0"/>
              <a:t>(быть у кого-либо под большим пальцем) – прижать кого-либо к ногтю, быть у кого-либо под каблуком.</a:t>
            </a:r>
          </a:p>
          <a:p>
            <a:r>
              <a:rPr lang="en-US" dirty="0"/>
              <a:t>To be busy as a bee</a:t>
            </a:r>
            <a:r>
              <a:rPr lang="ru-RU" dirty="0"/>
              <a:t> (быть занятым как пчела) – вертеться как белка в колесе.</a:t>
            </a:r>
          </a:p>
          <a:p>
            <a:r>
              <a:rPr lang="ru-RU" dirty="0"/>
              <a:t> </a:t>
            </a:r>
            <a:r>
              <a:rPr lang="en-US" dirty="0"/>
              <a:t>To spin something out thin air</a:t>
            </a:r>
            <a:r>
              <a:rPr lang="ru-RU" dirty="0"/>
              <a:t> (прясть что-либо из чистого воздуха) – высосать что-либо из пальца.</a:t>
            </a:r>
          </a:p>
          <a:p>
            <a:r>
              <a:rPr lang="ru-RU" dirty="0"/>
              <a:t> </a:t>
            </a:r>
            <a:r>
              <a:rPr lang="en-US" dirty="0"/>
              <a:t>To stroke someone the wrong way</a:t>
            </a:r>
            <a:r>
              <a:rPr lang="ru-RU" dirty="0"/>
              <a:t> (гладить кого-либо в обратном направлении) – гладить против шерсти.</a:t>
            </a:r>
          </a:p>
          <a:p>
            <a:r>
              <a:rPr lang="ru-RU" dirty="0"/>
              <a:t> </a:t>
            </a:r>
            <a:r>
              <a:rPr lang="en-US" dirty="0"/>
              <a:t>Daft as a brush</a:t>
            </a:r>
            <a:r>
              <a:rPr lang="ru-RU" dirty="0"/>
              <a:t> (глуп как щётка) – глуп как пробка.</a:t>
            </a:r>
          </a:p>
          <a:p>
            <a:r>
              <a:rPr lang="ru-RU" dirty="0"/>
              <a:t> </a:t>
            </a:r>
            <a:r>
              <a:rPr lang="en-US" dirty="0"/>
              <a:t>To retire into one</a:t>
            </a:r>
            <a:r>
              <a:rPr lang="ru-RU" dirty="0"/>
              <a:t>`</a:t>
            </a:r>
            <a:r>
              <a:rPr lang="en-US" dirty="0"/>
              <a:t>s shell</a:t>
            </a:r>
            <a:r>
              <a:rPr lang="ru-RU" dirty="0"/>
              <a:t> (уйти в свою раковину) – замкнуться в себе.</a:t>
            </a:r>
          </a:p>
          <a:p>
            <a:r>
              <a:rPr lang="en-US" dirty="0"/>
              <a:t>To knocked someone into a cocked hat</a:t>
            </a:r>
            <a:r>
              <a:rPr lang="ru-RU" dirty="0"/>
              <a:t> (загнать кого-либо в треугольную шляпу) – загнать кого-либо в тупик.</a:t>
            </a:r>
          </a:p>
          <a:p>
            <a:r>
              <a:rPr lang="en-US" dirty="0"/>
              <a:t>Someone vanished into thin air</a:t>
            </a:r>
            <a:r>
              <a:rPr lang="ru-RU" dirty="0"/>
              <a:t> (исчез в прозрачном воздухе) – как сквозь стену прошёл, как в воду канул, как в воздухе растворился.</a:t>
            </a:r>
          </a:p>
          <a:p>
            <a:r>
              <a:rPr lang="en-US" dirty="0"/>
              <a:t>When pigs fly</a:t>
            </a:r>
            <a:r>
              <a:rPr lang="ru-RU" dirty="0"/>
              <a:t> (когда полетят свиньи) – после дождичка в четверг.</a:t>
            </a:r>
          </a:p>
          <a:p>
            <a:r>
              <a:rPr lang="ru-RU" dirty="0"/>
              <a:t> </a:t>
            </a:r>
            <a:r>
              <a:rPr lang="en-US" dirty="0"/>
              <a:t>As plain as the nose on your face (</a:t>
            </a:r>
            <a:r>
              <a:rPr lang="ru-RU" dirty="0"/>
              <a:t>ясно как нос на твоём лице</a:t>
            </a:r>
            <a:r>
              <a:rPr lang="en-US" dirty="0"/>
              <a:t>) – </a:t>
            </a:r>
            <a:r>
              <a:rPr lang="ru-RU" dirty="0"/>
              <a:t>ясно как день</a:t>
            </a:r>
            <a:r>
              <a:rPr lang="en-US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Замени фразеологизмы одним словом. Всегда ли это возможно?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Рука об руку       </a:t>
            </a:r>
          </a:p>
          <a:p>
            <a:r>
              <a:rPr lang="ru-RU" dirty="0" smtClean="0"/>
              <a:t>Рукой подать-</a:t>
            </a:r>
          </a:p>
          <a:p>
            <a:r>
              <a:rPr lang="ru-RU" dirty="0" smtClean="0"/>
              <a:t>На руках носить - </a:t>
            </a:r>
          </a:p>
          <a:p>
            <a:r>
              <a:rPr lang="ru-RU" dirty="0" smtClean="0"/>
              <a:t>Быть под рукой -</a:t>
            </a:r>
          </a:p>
          <a:p>
            <a:r>
              <a:rPr lang="ru-RU" dirty="0" smtClean="0"/>
              <a:t>Держать в ежовых рукавицах -</a:t>
            </a:r>
          </a:p>
          <a:p>
            <a:r>
              <a:rPr lang="ru-RU" dirty="0" smtClean="0"/>
              <a:t>Золотые руки - …</a:t>
            </a:r>
          </a:p>
          <a:p>
            <a:r>
              <a:rPr lang="ru-RU" dirty="0" smtClean="0"/>
              <a:t>Ухватиться обеими руками -</a:t>
            </a:r>
          </a:p>
          <a:p>
            <a:r>
              <a:rPr lang="ru-RU" dirty="0" smtClean="0"/>
              <a:t>Подвернуться под руку -</a:t>
            </a:r>
          </a:p>
          <a:p>
            <a:r>
              <a:rPr lang="ru-RU" dirty="0" smtClean="0"/>
              <a:t>Быть правой рукой - …</a:t>
            </a:r>
          </a:p>
          <a:p>
            <a:r>
              <a:rPr lang="ru-RU" dirty="0" smtClean="0"/>
              <a:t>Дать руку на отсечение -</a:t>
            </a:r>
          </a:p>
          <a:p>
            <a:r>
              <a:rPr lang="ru-RU" dirty="0" smtClean="0"/>
              <a:t>Дать по рукам кому-то -</a:t>
            </a:r>
          </a:p>
          <a:p>
            <a:r>
              <a:rPr lang="ru-RU" dirty="0" smtClean="0"/>
              <a:t>Ударить по рукам -</a:t>
            </a:r>
          </a:p>
          <a:p>
            <a:r>
              <a:rPr lang="ru-RU" dirty="0" smtClean="0"/>
              <a:t>Прибить  к рукам -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Задание 3. </a:t>
            </a:r>
            <a:r>
              <a:rPr lang="ru-RU" sz="3100" dirty="0" smtClean="0">
                <a:solidFill>
                  <a:srgbClr val="00B050"/>
                </a:solidFill>
              </a:rPr>
              <a:t>Замени фразеологизмы одним словом. Всегда ли это возможно?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Рука </a:t>
            </a:r>
            <a:r>
              <a:rPr lang="ru-RU" dirty="0"/>
              <a:t>об руку-…  (дружно);       </a:t>
            </a:r>
          </a:p>
          <a:p>
            <a:r>
              <a:rPr lang="ru-RU" dirty="0"/>
              <a:t>Рукой подать-…  (близко);</a:t>
            </a:r>
          </a:p>
          <a:p>
            <a:r>
              <a:rPr lang="ru-RU" dirty="0"/>
              <a:t>На руках носить - … (баловать) </a:t>
            </a:r>
          </a:p>
          <a:p>
            <a:r>
              <a:rPr lang="ru-RU" dirty="0"/>
              <a:t>Быть под рукой - … (близко);</a:t>
            </a:r>
          </a:p>
          <a:p>
            <a:r>
              <a:rPr lang="ru-RU" dirty="0"/>
              <a:t>Держать в ежовых рукавицах - … (не давать воли);                   </a:t>
            </a:r>
          </a:p>
          <a:p>
            <a:r>
              <a:rPr lang="ru-RU" dirty="0"/>
              <a:t>Золотые руки - … (говориться об очень искусном, умелом, способном в своем деле человеке);</a:t>
            </a:r>
          </a:p>
          <a:p>
            <a:r>
              <a:rPr lang="ru-RU" dirty="0"/>
              <a:t>Ухватиться обеими руками - … (согласиться с предложением с удовольствием, радостью);</a:t>
            </a:r>
          </a:p>
          <a:p>
            <a:r>
              <a:rPr lang="ru-RU" dirty="0"/>
              <a:t>Подвернуться под руку - … (случайно оказаться поблизости);</a:t>
            </a:r>
          </a:p>
          <a:p>
            <a:r>
              <a:rPr lang="ru-RU" dirty="0"/>
              <a:t>Быть правой рукой - … (быть ненужным кому-то);</a:t>
            </a:r>
          </a:p>
          <a:p>
            <a:r>
              <a:rPr lang="ru-RU" dirty="0"/>
              <a:t>Дать руку на отсечение - … (полностью ручаться за кого-то);</a:t>
            </a:r>
          </a:p>
          <a:p>
            <a:r>
              <a:rPr lang="ru-RU" dirty="0"/>
              <a:t>Дать по рукам кому-то - … (самым решительным образом пресечь какие-то действия);</a:t>
            </a:r>
          </a:p>
          <a:p>
            <a:r>
              <a:rPr lang="ru-RU" dirty="0"/>
              <a:t>Ударить по рукам - … (заключить деловое соглашение, сделку, договор);</a:t>
            </a:r>
          </a:p>
          <a:p>
            <a:r>
              <a:rPr lang="ru-RU" dirty="0"/>
              <a:t>Прибить  к рукам - … (завладеть чем-то).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i="1" dirty="0" smtClean="0">
                <a:hlinkClick r:id="rId2"/>
              </a:rPr>
              <a:t>Толковый словарь Ожегова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ИСК | </a:t>
            </a:r>
            <a:r>
              <a:rPr lang="ru-RU" dirty="0" smtClean="0">
                <a:hlinkClick r:id="rId2"/>
              </a:rPr>
              <a:t>Толковый словарь Ожегова</a:t>
            </a:r>
            <a:endParaRPr lang="ru-RU" b="1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, -а, м. Заявление в суд или арбитраж о разрешении какого-н. гражданского спора. Предъявить и. Отозвать и. Денежный и. Встречный и. || прил. исковой, -</a:t>
            </a:r>
            <a:r>
              <a:rPr lang="ru-RU" i="1" dirty="0" err="1" smtClean="0"/>
              <a:t>ая</a:t>
            </a:r>
            <a:r>
              <a:rPr lang="ru-RU" i="1" dirty="0" smtClean="0"/>
              <a:t>, -</a:t>
            </a:r>
            <a:r>
              <a:rPr lang="ru-RU" i="1" dirty="0" err="1" smtClean="0"/>
              <a:t>ое</a:t>
            </a:r>
            <a:r>
              <a:rPr lang="ru-RU" i="1" dirty="0" smtClean="0"/>
              <a:t>. Исковое заявление.</a:t>
            </a:r>
          </a:p>
          <a:p>
            <a:endParaRPr lang="ru-RU" i="1" dirty="0" smtClean="0"/>
          </a:p>
          <a:p>
            <a:r>
              <a:rPr lang="ru-RU" b="1" dirty="0" smtClean="0"/>
              <a:t>ЗНАНИЕ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ЗНАНИЕ, -я, ср. 1. см. знать. 2. Результаты познания, научные сведения. Различные области знания. 3. Совокупность сведений в какой-н. области. Специалист с хорошими знаниями. Со знанием дела.</a:t>
            </a:r>
          </a:p>
          <a:p>
            <a:endParaRPr lang="ru-RU" dirty="0" smtClean="0"/>
          </a:p>
          <a:p>
            <a:r>
              <a:rPr lang="ru-RU" b="1" dirty="0" smtClean="0"/>
              <a:t>ТРУДОЛЮБИВЫЙ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ТРУДОЛЮБИВЫЙ, -</a:t>
            </a:r>
            <a:r>
              <a:rPr lang="ru-RU" dirty="0" err="1" smtClean="0"/>
              <a:t>ая</a:t>
            </a:r>
            <a:r>
              <a:rPr lang="ru-RU" dirty="0" smtClean="0"/>
              <a:t>, -</a:t>
            </a:r>
            <a:r>
              <a:rPr lang="ru-RU" dirty="0" err="1" smtClean="0"/>
              <a:t>ое</a:t>
            </a:r>
            <a:r>
              <a:rPr lang="ru-RU" dirty="0" smtClean="0"/>
              <a:t>; -ив. Любящий трудиться. Т. ученик. || сущ. трудолюбие, -я, ср.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i="1" dirty="0" smtClean="0">
                <a:hlinkClick r:id="rId2"/>
              </a:rPr>
              <a:t>Толковый словарь Ожегова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ОТВЕТСТВЕННОСТЬ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ОТВЕТСТВЕННОСТЬ, -и, ж. 1. см. ответственный. 2. Необходимость, обязанность отдавать кому-н. отчет в своих действиях, поступках. Чувство ответственности. Нести о. за что-н. Привлечь к ответственности (заставить отвечать за плохой ход дела, за проступки; офиц.). Возложить о. на кого-н. (офиц.). Под вашу о. (отвечать будете вы).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Толковый словарь Ожегова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РЕШЕНИЕ |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. -я, ср. 1. см. решить, -</a:t>
            </a:r>
            <a:r>
              <a:rPr lang="ru-RU" i="1" dirty="0" err="1" smtClean="0"/>
              <a:t>ся</a:t>
            </a:r>
            <a:r>
              <a:rPr lang="ru-RU" i="1" dirty="0" smtClean="0"/>
              <a:t>. 2. То же, что постановление. Р. горсовета. Р. дирекции. Судебное р. (постановление суда первой инстанции, разрешающее гражданское дело по существу). 3. Заключение, вывод из чего-н. Прийти к окончательному решению. 4. Ответ к задаче, искомые числа или функции. Найти, получить?. Ошибка в решении. 5. Осуществление творческого замысла; сам такой замысел. Режиссерское р. пьесы. Смелое инженерное р.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СПРАВЕДЛИВОСТЬ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СПРАВЕДЛИВОСТЬ, -и, ж. 1. см. справедливый. 2. Справедливое отношение к кому-н., беспристрастие. Чувство справедливости. Поступить по справедливости.* Отдать справедливость </a:t>
            </a:r>
            <a:r>
              <a:rPr lang="ru-RU" dirty="0" err="1" smtClean="0"/>
              <a:t>кому-чему</a:t>
            </a:r>
            <a:r>
              <a:rPr lang="ru-RU" dirty="0" smtClean="0"/>
              <a:t> (книжн.) - признать за </a:t>
            </a:r>
            <a:r>
              <a:rPr lang="ru-RU" dirty="0" err="1" smtClean="0"/>
              <a:t>кем-чем-н</a:t>
            </a:r>
            <a:r>
              <a:rPr lang="ru-RU" dirty="0" smtClean="0"/>
              <a:t>. какие-н. достоинства, правоту, отдать должное.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Словарь синонимов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Мир I1</a:t>
            </a:r>
            <a:r>
              <a:rPr lang="ru-RU" dirty="0" smtClean="0"/>
              <a:t> - вселенная</a:t>
            </a:r>
            <a:br>
              <a:rPr lang="ru-RU" dirty="0" smtClean="0"/>
            </a:br>
            <a:r>
              <a:rPr lang="ru-RU" dirty="0" smtClean="0"/>
              <a:t>мироздание</a:t>
            </a:r>
            <a:br>
              <a:rPr lang="ru-RU" dirty="0" smtClean="0"/>
            </a:br>
            <a:r>
              <a:rPr lang="ru-RU" dirty="0" smtClean="0"/>
              <a:t>космос</a:t>
            </a:r>
            <a:br>
              <a:rPr lang="ru-RU" dirty="0" smtClean="0"/>
            </a:br>
            <a:r>
              <a:rPr lang="ru-RU" dirty="0" smtClean="0"/>
              <a:t>макрокосмос</a:t>
            </a:r>
          </a:p>
          <a:p>
            <a:r>
              <a:rPr lang="ru-RU" b="1" dirty="0" smtClean="0"/>
              <a:t>Мир I2</a:t>
            </a:r>
            <a:r>
              <a:rPr lang="ru-RU" dirty="0" smtClean="0"/>
              <a:t> - свет</a:t>
            </a:r>
            <a:br>
              <a:rPr lang="ru-RU" dirty="0" smtClean="0"/>
            </a:br>
            <a:r>
              <a:rPr lang="ru-RU" dirty="0" smtClean="0"/>
              <a:t>вселенная</a:t>
            </a:r>
            <a:br>
              <a:rPr lang="ru-RU" dirty="0" smtClean="0"/>
            </a:br>
            <a:r>
              <a:rPr lang="ru-RU" dirty="0" smtClean="0"/>
              <a:t>планета</a:t>
            </a:r>
            <a:br>
              <a:rPr lang="ru-RU" dirty="0" smtClean="0"/>
            </a:br>
            <a:r>
              <a:rPr lang="ru-RU" dirty="0" smtClean="0"/>
              <a:t>земля</a:t>
            </a:r>
            <a:br>
              <a:rPr lang="ru-RU" dirty="0" smtClean="0"/>
            </a:br>
            <a:r>
              <a:rPr lang="ru-RU" dirty="0" smtClean="0"/>
              <a:t>земной шар</a:t>
            </a:r>
            <a:br>
              <a:rPr lang="ru-RU" dirty="0" smtClean="0"/>
            </a:br>
            <a:r>
              <a:rPr lang="ru-RU" dirty="0" smtClean="0"/>
              <a:t>подлунный мир</a:t>
            </a:r>
            <a:br>
              <a:rPr lang="ru-RU" dirty="0" smtClean="0"/>
            </a:br>
            <a:r>
              <a:rPr lang="ru-RU" dirty="0" smtClean="0"/>
              <a:t>подлунная</a:t>
            </a:r>
            <a:br>
              <a:rPr lang="ru-RU" dirty="0" smtClean="0"/>
            </a:br>
            <a:r>
              <a:rPr lang="ru-RU" dirty="0" smtClean="0"/>
              <a:t>подсолнечная</a:t>
            </a:r>
            <a:br>
              <a:rPr lang="ru-RU" dirty="0" smtClean="0"/>
            </a:br>
            <a:r>
              <a:rPr lang="ru-RU" dirty="0" smtClean="0"/>
              <a:t>поднебесная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00B050"/>
                </a:solidFill>
              </a:rPr>
              <a:t>Выбери синоним, вставь его, обоснуй  свой выбор.</a:t>
            </a:r>
            <a:r>
              <a:rPr lang="ru-RU" sz="3100" dirty="0" smtClean="0">
                <a:solidFill>
                  <a:srgbClr val="00B050"/>
                </a:solidFill>
              </a:rPr>
              <a:t/>
            </a:r>
            <a:br>
              <a:rPr lang="ru-RU" sz="3100" dirty="0" smtClean="0">
                <a:solidFill>
                  <a:srgbClr val="00B050"/>
                </a:solidFill>
              </a:rPr>
            </a:br>
            <a:r>
              <a:rPr lang="en-US" sz="3100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...</a:t>
            </a:r>
            <a:r>
              <a:rPr lang="ru-RU" dirty="0"/>
              <a:t>старые  зайцы,   ...молодые   зайцы,   ...тучные  зайчихи   (приплелись, сбежались, собрались). Все слушают, как хвастается заяц.</a:t>
            </a:r>
          </a:p>
          <a:p>
            <a:r>
              <a:rPr lang="ru-RU" dirty="0"/>
              <a:t>—	Эй ты, косой глаз, ты и волка не боишься?</a:t>
            </a:r>
          </a:p>
          <a:p>
            <a:r>
              <a:rPr lang="ru-RU" dirty="0"/>
              <a:t>    —И волка не боюсь, и медведя, и лисицы — никого не боюсь.</a:t>
            </a:r>
            <a:br>
              <a:rPr lang="ru-RU" dirty="0"/>
            </a:br>
            <a:r>
              <a:rPr lang="ru-RU" dirty="0"/>
              <a:t>    ...молодые зайцы, ...старые зайчихи, ...старые зайцы (хихикнули, улыб­нулись, засмеялись).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u="sng" dirty="0" smtClean="0">
                <a:solidFill>
                  <a:srgbClr val="00B050"/>
                </a:solidFill>
              </a:rPr>
              <a:t>Задание 2</a:t>
            </a:r>
            <a:r>
              <a:rPr lang="ru-RU" sz="2800" dirty="0" smtClean="0">
                <a:solidFill>
                  <a:srgbClr val="00B050"/>
                </a:solidFill>
              </a:rPr>
              <a:t>. Исправьте ошибки в предложениях. Какой словарь вам в этом поможет?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По дороге в школу дети переходят через железную дорогу.</a:t>
            </a:r>
          </a:p>
          <a:p>
            <a:r>
              <a:rPr lang="ru-RU" dirty="0" smtClean="0"/>
              <a:t>Ему было трудно в таких трудных условиях.</a:t>
            </a:r>
          </a:p>
          <a:p>
            <a:r>
              <a:rPr lang="ru-RU" dirty="0" smtClean="0"/>
              <a:t>Нападающие игроки нападают решительно.</a:t>
            </a:r>
          </a:p>
          <a:p>
            <a:r>
              <a:rPr lang="ru-RU" dirty="0" smtClean="0"/>
              <a:t>В этом рассказе писатель показывает их жизнь и показывает красоту русской природы.</a:t>
            </a:r>
          </a:p>
          <a:p>
            <a:r>
              <a:rPr lang="ru-RU" dirty="0" smtClean="0"/>
              <a:t>Это выдающийся человек, у него выдающаяся </a:t>
            </a:r>
            <a:r>
              <a:rPr lang="en-US" i="1" dirty="0" smtClean="0"/>
              <a:t> </a:t>
            </a:r>
            <a:r>
              <a:rPr lang="ru-RU" dirty="0" smtClean="0"/>
              <a:t>память и выдающиеся способности.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</TotalTime>
  <Words>1468</Words>
  <Application>Microsoft Office PowerPoint</Application>
  <PresentationFormat>Экран (4:3)</PresentationFormat>
  <Paragraphs>183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Суд над словарями</vt:lpstr>
      <vt:lpstr> Толковый словарь Ожегова</vt:lpstr>
      <vt:lpstr> Толковый словарь Ожегова</vt:lpstr>
      <vt:lpstr> Толковый словарь Ожегова</vt:lpstr>
      <vt:lpstr>Толковый словарь Ожегова </vt:lpstr>
      <vt:lpstr>Слайд 6</vt:lpstr>
      <vt:lpstr>Словарь синонимов</vt:lpstr>
      <vt:lpstr>Выбери синоним, вставь его, обоснуй  свой выбор.  </vt:lpstr>
      <vt:lpstr>Задание 2. Исправьте ошибки в предложениях. Какой словарь вам в этом поможет?</vt:lpstr>
      <vt:lpstr>Задание 2. Исправьте ошибки в предложениях. Какой словарь вам в этом поможет? </vt:lpstr>
      <vt:lpstr>Задание 2. Исправьте ошибки в предложениях. Какой словарь вам в этом поможет? </vt:lpstr>
      <vt:lpstr>Задание 3. Дана стилистическая шкала, состоящая из трех зон: высокой, 1 нейтральной и низкой. Распределите данные слова по этим зонам. Какой | словарь вы выберете в помощники?</vt:lpstr>
      <vt:lpstr> Вставьте в предложенный текст необходимые слова.(Словарь антонимов ) </vt:lpstr>
      <vt:lpstr>Вставьте в предложенный текст необходимые слова.</vt:lpstr>
      <vt:lpstr>Отгадайте слово по его антонимам:</vt:lpstr>
      <vt:lpstr>Задание 2.</vt:lpstr>
      <vt:lpstr>Задание 3.</vt:lpstr>
      <vt:lpstr>Словарь антонимов</vt:lpstr>
      <vt:lpstr>Фразеологический словарь</vt:lpstr>
      <vt:lpstr>. Даны английские фразеологизмы и их дословный перевод. Необходимо дать эквиваленты этим выражениям в русском языке.</vt:lpstr>
      <vt:lpstr>. Даны английские фразеологизмы и их дословный перевод. Необходимо дать эквиваленты этим выражениям в русском языке.</vt:lpstr>
      <vt:lpstr>Задание 2. Даны английские фразеологизмы и их дословный перевод. Необходимо дать эквиваленты этим выражениям в русском языке.</vt:lpstr>
      <vt:lpstr>Замени фразеологизмы одним словом. Всегда ли это возможно?</vt:lpstr>
      <vt:lpstr>Задание 3. Замени фразеологизмы одним словом. Всегда ли это возможно?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 над словарями</dc:title>
  <dc:creator>Роман</dc:creator>
  <cp:lastModifiedBy>***</cp:lastModifiedBy>
  <cp:revision>15</cp:revision>
  <dcterms:created xsi:type="dcterms:W3CDTF">2011-01-19T15:03:19Z</dcterms:created>
  <dcterms:modified xsi:type="dcterms:W3CDTF">2012-09-20T18:45:38Z</dcterms:modified>
</cp:coreProperties>
</file>