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3" r:id="rId4"/>
    <p:sldId id="257" r:id="rId5"/>
    <p:sldId id="264" r:id="rId6"/>
    <p:sldId id="258" r:id="rId7"/>
    <p:sldId id="265" r:id="rId8"/>
    <p:sldId id="259" r:id="rId9"/>
    <p:sldId id="260" r:id="rId10"/>
    <p:sldId id="26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4660"/>
  </p:normalViewPr>
  <p:slideViewPr>
    <p:cSldViewPr>
      <p:cViewPr varScale="1">
        <p:scale>
          <a:sx n="103" d="100"/>
          <a:sy n="103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4FBE79-17E2-4CB1-9970-8A9C307C845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267681-3015-4533-9334-8CC7E9C4A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36725" y="1052736"/>
            <a:ext cx="7407275" cy="1471612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bg2">
                    <a:lumMod val="75000"/>
                  </a:schemeClr>
                </a:solidFill>
              </a:rPr>
              <a:t>Храм Василия Блаженного</a:t>
            </a:r>
            <a:endParaRPr lang="ru-RU" sz="4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36725" y="3140968"/>
            <a:ext cx="7407275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Сочинение – описание с элементами повествования памятника архитектуры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Башни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286412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►</a:t>
            </a:r>
            <a:r>
              <a:rPr lang="ru-RU" dirty="0"/>
              <a:t> </a:t>
            </a:r>
            <a:r>
              <a:rPr lang="ru-RU" sz="3800" dirty="0"/>
              <a:t> </a:t>
            </a:r>
            <a:r>
              <a:rPr lang="ru-RU" sz="4500" dirty="0" smtClean="0"/>
              <a:t>Какова форма </a:t>
            </a:r>
            <a:r>
              <a:rPr lang="ru-RU" sz="4500" b="1" dirty="0" smtClean="0"/>
              <a:t>больших </a:t>
            </a:r>
            <a:r>
              <a:rPr lang="ru-RU" sz="4500" dirty="0" smtClean="0"/>
              <a:t>башен?</a:t>
            </a:r>
          </a:p>
          <a:p>
            <a:r>
              <a:rPr lang="ru-RU" sz="45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Многоярусные, столпообразные</a:t>
            </a:r>
          </a:p>
          <a:p>
            <a:endParaRPr lang="ru-RU" sz="4500" dirty="0"/>
          </a:p>
          <a:p>
            <a:r>
              <a:rPr lang="ru-RU" sz="4500" dirty="0" smtClean="0"/>
              <a:t>►</a:t>
            </a:r>
            <a:r>
              <a:rPr lang="ru-RU" sz="4500" dirty="0"/>
              <a:t>  </a:t>
            </a:r>
            <a:r>
              <a:rPr lang="ru-RU" sz="4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45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Разные, разного размера и разной формы, окрашенные в разные цвета</a:t>
            </a:r>
            <a:endParaRPr lang="ru-RU" sz="4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4500" dirty="0"/>
              <a:t>►   На что похожи эти купола?</a:t>
            </a:r>
          </a:p>
          <a:p>
            <a:r>
              <a:rPr lang="ru-RU" sz="4500" dirty="0"/>
              <a:t>►   </a:t>
            </a:r>
            <a:r>
              <a:rPr lang="ru-RU" sz="45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распускающийся бутон, на боевую </a:t>
            </a:r>
            <a:r>
              <a:rPr lang="ru-RU" sz="45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булаву</a:t>
            </a:r>
          </a:p>
          <a:p>
            <a:r>
              <a:rPr lang="ru-RU" sz="4500" dirty="0" smtClean="0"/>
              <a:t>Какие элементы использовались для украшения?</a:t>
            </a:r>
          </a:p>
          <a:p>
            <a:r>
              <a:rPr lang="ru-RU" sz="45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Различной формы кокошники, бойницы, украшенные  треугольными стрелами</a:t>
            </a:r>
            <a:r>
              <a:rPr lang="ru-RU" sz="4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4500" dirty="0" smtClean="0"/>
              <a:t>Чем интересны купола этого собора?</a:t>
            </a:r>
          </a:p>
          <a:p>
            <a:r>
              <a:rPr lang="ru-RU" sz="45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Своим неповторимым узором, напоминающим то чалму, то шипы.</a:t>
            </a:r>
          </a:p>
          <a:p>
            <a:r>
              <a:rPr lang="ru-RU" sz="4500" dirty="0" smtClean="0"/>
              <a:t>Что венчает купола?</a:t>
            </a:r>
          </a:p>
          <a:p>
            <a:endParaRPr lang="ru-RU" i="1" dirty="0"/>
          </a:p>
          <a:p>
            <a:endParaRPr lang="ru-RU" dirty="0"/>
          </a:p>
        </p:txBody>
      </p:sp>
      <p:pic>
        <p:nvPicPr>
          <p:cNvPr id="16386" name="Picture 2" descr="http://peressa2009.narod2.ru/razvitie_rechi/vasilii_blazhennii/kup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928802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Диагональные башни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Размер</a:t>
            </a:r>
          </a:p>
          <a:p>
            <a:r>
              <a:rPr lang="ru-RU" dirty="0" smtClean="0"/>
              <a:t>Форма </a:t>
            </a:r>
          </a:p>
          <a:p>
            <a:r>
              <a:rPr lang="ru-RU" dirty="0" smtClean="0"/>
              <a:t>Украшения</a:t>
            </a:r>
          </a:p>
          <a:p>
            <a:r>
              <a:rPr lang="ru-RU" dirty="0" smtClean="0"/>
              <a:t> </a:t>
            </a:r>
          </a:p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Кокошники вперебежку </a:t>
            </a:r>
          </a:p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Главы напоминают кедровую шишку, чешую рыбы спиралевидные дольки напоминают чалму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Картинка 4 из 2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000108"/>
            <a:ext cx="45339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Гульбище, или галерея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524000"/>
            <a:ext cx="3929090" cy="4663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Где она расположена?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Окаймляет храм</a:t>
            </a:r>
          </a:p>
          <a:p>
            <a:r>
              <a:rPr lang="ru-RU" dirty="0" smtClean="0"/>
              <a:t>Какие архитектурные детали, уже знакомые вам, украшают галерею?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Галерея окаймляет храм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Различной формы арки образуют входы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Картинка 4 из 2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000108"/>
            <a:ext cx="45339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Храм Василия Блаженного – часть русской истории.</a:t>
            </a:r>
            <a:endParaRPr lang="en-US" dirty="0" smtClean="0"/>
          </a:p>
          <a:p>
            <a:r>
              <a:rPr lang="en-US" dirty="0" smtClean="0"/>
              <a:t>II. </a:t>
            </a:r>
            <a:r>
              <a:rPr lang="ru-RU" dirty="0" smtClean="0"/>
              <a:t>Чудо русской архитектуры.</a:t>
            </a:r>
          </a:p>
          <a:p>
            <a:r>
              <a:rPr lang="ru-RU" dirty="0" smtClean="0"/>
              <a:t>   1.Композиция храма.</a:t>
            </a:r>
          </a:p>
          <a:p>
            <a:r>
              <a:rPr lang="ru-RU" dirty="0" smtClean="0"/>
              <a:t>    2.Центральная башня.</a:t>
            </a:r>
          </a:p>
          <a:p>
            <a:r>
              <a:rPr lang="ru-RU" dirty="0" smtClean="0"/>
              <a:t>    3.Башни по сторонам света и диагональные башни.</a:t>
            </a:r>
          </a:p>
          <a:p>
            <a:r>
              <a:rPr lang="ru-RU" dirty="0" smtClean="0"/>
              <a:t>    4.Галерея и крыльцо храма.</a:t>
            </a:r>
          </a:p>
          <a:p>
            <a:r>
              <a:rPr lang="en-US" dirty="0" smtClean="0"/>
              <a:t>III.</a:t>
            </a:r>
            <a:r>
              <a:rPr lang="ru-RU" dirty="0" smtClean="0"/>
              <a:t> «Песня, запечатленная в камне»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9 из 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52"/>
            <a:ext cx="6572296" cy="6572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 из 83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5105400" cy="39909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Собора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Собор Василия Блаженного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Зодчий</a:t>
            </a:r>
            <a:r>
              <a:rPr lang="ru-RU" b="1" dirty="0">
                <a:solidFill>
                  <a:srgbClr val="00B050"/>
                </a:solidFill>
              </a:rPr>
              <a:t> </a:t>
            </a:r>
            <a:r>
              <a:rPr lang="ru-RU" dirty="0"/>
              <a:t>– строитель, архитектор (специалист в области архитектуры).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Архитектура</a:t>
            </a:r>
            <a:r>
              <a:rPr lang="ru-RU" dirty="0"/>
              <a:t> – искусство проектировать и возводить здания и сооружения.</a:t>
            </a:r>
          </a:p>
          <a:p>
            <a:r>
              <a:rPr lang="ru-RU" b="1" i="1" dirty="0" err="1" smtClean="0">
                <a:solidFill>
                  <a:srgbClr val="00B050"/>
                </a:solidFill>
              </a:rPr>
              <a:t>=Юродивый</a:t>
            </a:r>
            <a:r>
              <a:rPr lang="ru-RU" b="1" i="1" dirty="0">
                <a:solidFill>
                  <a:srgbClr val="00B050"/>
                </a:solidFill>
              </a:rPr>
              <a:t>, блаженный</a:t>
            </a:r>
            <a:r>
              <a:rPr lang="ru-RU" dirty="0"/>
              <a:t> – у православных христиан: добровольный нищий скиталец, принявший образ человека, лишённого здравого ума, но обладающий даром прорицания.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Храм</a:t>
            </a:r>
            <a:r>
              <a:rPr lang="ru-RU" dirty="0"/>
              <a:t> – здание, предназначенное для совершения богослужений и религиозных обрядов.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Собор</a:t>
            </a:r>
            <a:r>
              <a:rPr lang="ru-RU" dirty="0"/>
              <a:t> – главная или большая церковь в городе, в монастыре.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Столп</a:t>
            </a:r>
            <a:r>
              <a:rPr lang="ru-RU" b="1" dirty="0">
                <a:solidFill>
                  <a:srgbClr val="00B050"/>
                </a:solidFill>
              </a:rPr>
              <a:t> </a:t>
            </a:r>
            <a:r>
              <a:rPr lang="ru-RU" dirty="0"/>
              <a:t>– башня, колонна.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Подклеть</a:t>
            </a:r>
            <a:r>
              <a:rPr lang="ru-RU" i="1" dirty="0"/>
              <a:t> </a:t>
            </a:r>
            <a:r>
              <a:rPr lang="ru-RU" dirty="0"/>
              <a:t>– нижний ярус в церкви.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Придел</a:t>
            </a:r>
            <a:r>
              <a:rPr lang="ru-RU" b="1" dirty="0">
                <a:solidFill>
                  <a:srgbClr val="00B050"/>
                </a:solidFill>
              </a:rPr>
              <a:t> </a:t>
            </a:r>
            <a:r>
              <a:rPr lang="ru-RU" dirty="0"/>
              <a:t>– пристройка православного храма со стороны южного или северного фасада.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Покровская башня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524000"/>
            <a:ext cx="3929090" cy="46634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Самая большая башня –Покровская</a:t>
            </a:r>
          </a:p>
          <a:p>
            <a:r>
              <a:rPr lang="ru-RU" dirty="0" smtClean="0"/>
              <a:t>Ее форма напоминает шатер.</a:t>
            </a:r>
          </a:p>
          <a:p>
            <a:r>
              <a:rPr lang="ru-RU" dirty="0" smtClean="0"/>
              <a:t>Увенчана куполом</a:t>
            </a:r>
          </a:p>
          <a:p>
            <a:r>
              <a:rPr lang="ru-RU" dirty="0" smtClean="0"/>
              <a:t>Форма купола похожа на луковицу.</a:t>
            </a:r>
          </a:p>
          <a:p>
            <a:r>
              <a:rPr lang="ru-RU" dirty="0" smtClean="0"/>
              <a:t>Башня делают неповторимой расписные полукруглые украшения –кокошники.</a:t>
            </a:r>
          </a:p>
          <a:p>
            <a:r>
              <a:rPr lang="ru-RU" dirty="0" smtClean="0"/>
              <a:t> В этой башне три яруса, и каждый из них украшен по-своему</a:t>
            </a:r>
            <a:endParaRPr lang="ru-RU" dirty="0"/>
          </a:p>
        </p:txBody>
      </p:sp>
      <p:pic>
        <p:nvPicPr>
          <p:cNvPr id="21506" name="Picture 2" descr="Картинка 4 из 2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143000"/>
            <a:ext cx="4533900" cy="5715000"/>
          </a:xfrm>
          <a:prstGeom prst="rect">
            <a:avLst/>
          </a:prstGeom>
          <a:noFill/>
        </p:spPr>
      </p:pic>
      <p:pic>
        <p:nvPicPr>
          <p:cNvPr id="6" name="Picture 2" descr="Картинка 4 из 2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1295400"/>
            <a:ext cx="45339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Барабан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►   Барабан - это основание купола</a:t>
            </a:r>
          </a:p>
          <a:p>
            <a:r>
              <a:rPr lang="ru-RU" dirty="0"/>
              <a:t>►   Все они по-разному декорированы</a:t>
            </a:r>
          </a:p>
          <a:p>
            <a:r>
              <a:rPr lang="ru-RU" dirty="0"/>
              <a:t>►   Чем они декорированы?</a:t>
            </a:r>
          </a:p>
          <a:p>
            <a:r>
              <a:rPr lang="ru-RU" dirty="0"/>
              <a:t>►  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Стрельчатыми окнами, треугольным орнаментом, ромбами</a:t>
            </a:r>
            <a:r>
              <a:rPr lang="ru-RU" i="1" dirty="0"/>
              <a:t>,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peressa2009.narod2.ru/razvitie_rechi/vasilii_blazhennii/barab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928802"/>
            <a:ext cx="1924050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Нижний ярус.</a:t>
            </a:r>
          </a:p>
          <a:p>
            <a:r>
              <a:rPr lang="ru-RU" dirty="0"/>
              <a:t> </a:t>
            </a:r>
            <a:r>
              <a:rPr lang="ru-RU" dirty="0" smtClean="0"/>
              <a:t>  узкие, щелевидные окна-бойницы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Средний ярус – </a:t>
            </a:r>
            <a:r>
              <a:rPr lang="ru-RU" dirty="0" smtClean="0"/>
              <a:t>кокошники, напоминающие женский головной убор. Крупные расположены один над другим, а маленькие между ними в шахматном порядке.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Верхний ярус </a:t>
            </a:r>
            <a:r>
              <a:rPr lang="ru-RU" dirty="0" smtClean="0"/>
              <a:t> шатровую форму</a:t>
            </a:r>
            <a:endParaRPr lang="ru-RU" dirty="0"/>
          </a:p>
        </p:txBody>
      </p:sp>
      <p:pic>
        <p:nvPicPr>
          <p:cNvPr id="22530" name="Picture 2" descr="Картинка 4 из 2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000108"/>
            <a:ext cx="45339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Венец шатра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►  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золочёная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луковка</a:t>
            </a:r>
          </a:p>
          <a:p>
            <a:r>
              <a:rPr lang="ru-RU" dirty="0"/>
              <a:t>►   Составьте предложение про эту часть храма</a:t>
            </a:r>
          </a:p>
          <a:p>
            <a:r>
              <a:rPr lang="ru-RU" dirty="0"/>
              <a:t>►   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Основной шатёр венчает золочёная луковка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8434" name="Picture 2" descr="http://peressa2009.narod2.ru/razvitie_rechi/vasilii_blazhennii/venec_sha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857364"/>
            <a:ext cx="1924050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Крыльцо (портал)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►</a:t>
            </a:r>
            <a:r>
              <a:rPr lang="ru-RU" dirty="0"/>
              <a:t>   В храм ведут </a:t>
            </a:r>
            <a:r>
              <a:rPr lang="ru-RU" dirty="0" smtClean="0"/>
              <a:t>три входа</a:t>
            </a:r>
            <a:r>
              <a:rPr lang="ru-RU" dirty="0"/>
              <a:t>.</a:t>
            </a:r>
          </a:p>
          <a:p>
            <a:r>
              <a:rPr lang="ru-RU" dirty="0"/>
              <a:t>►   Попробуйте описать крыльцо</a:t>
            </a:r>
          </a:p>
          <a:p>
            <a:r>
              <a:rPr lang="ru-RU" dirty="0"/>
              <a:t>►   Чем оно декорировано?</a:t>
            </a:r>
          </a:p>
          <a:p>
            <a:r>
              <a:rPr lang="ru-RU" dirty="0"/>
              <a:t>►   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Расписными изразцами, цветочным орнаментом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/>
              <a:t>►   В какой цветовой гамме выполнено?</a:t>
            </a:r>
          </a:p>
          <a:p>
            <a:r>
              <a:rPr lang="ru-RU" dirty="0"/>
              <a:t>► 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 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выполнен в бело-красной цветовой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гамме</a:t>
            </a:r>
          </a:p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Венчает портал шатер, украшенный позолотой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Расписными изразцами, цветочным орнаментом</a:t>
            </a:r>
          </a:p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выполнен в бело-красной цветовой гамме</a:t>
            </a:r>
          </a:p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Венчает портал шатер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Picture 2" descr="http://peressa2009.narod2.ru/razvitie_rechi/vasilii_blazhennii/kryl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14620"/>
            <a:ext cx="192405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208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Храм Василия Блаженного</vt:lpstr>
      <vt:lpstr>Слайд 2</vt:lpstr>
      <vt:lpstr>План Собора</vt:lpstr>
      <vt:lpstr>Собор Василия Блаженного</vt:lpstr>
      <vt:lpstr>Покровская башня</vt:lpstr>
      <vt:lpstr>Барабан</vt:lpstr>
      <vt:lpstr>Слайд 7</vt:lpstr>
      <vt:lpstr> Венец шатра - </vt:lpstr>
      <vt:lpstr>Крыльцо (портал) </vt:lpstr>
      <vt:lpstr>Башни</vt:lpstr>
      <vt:lpstr>Диагональные башни</vt:lpstr>
      <vt:lpstr>Гульбище, или галерея</vt:lpstr>
      <vt:lpstr>План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sgomenuk</cp:lastModifiedBy>
  <cp:revision>16</cp:revision>
  <dcterms:created xsi:type="dcterms:W3CDTF">2010-10-19T14:18:09Z</dcterms:created>
  <dcterms:modified xsi:type="dcterms:W3CDTF">2012-09-21T10:53:47Z</dcterms:modified>
</cp:coreProperties>
</file>