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1529" autoAdjust="0"/>
  </p:normalViewPr>
  <p:slideViewPr>
    <p:cSldViewPr>
      <p:cViewPr varScale="1">
        <p:scale>
          <a:sx n="48" d="100"/>
          <a:sy n="48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D5ED-A28E-4640-B3DD-03F303B883B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AA62-8AE9-4CAF-B3BF-7B6AA0D2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D5ED-A28E-4640-B3DD-03F303B883B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AA62-8AE9-4CAF-B3BF-7B6AA0D2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D5ED-A28E-4640-B3DD-03F303B883B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AA62-8AE9-4CAF-B3BF-7B6AA0D2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D5ED-A28E-4640-B3DD-03F303B883B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AA62-8AE9-4CAF-B3BF-7B6AA0D2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D5ED-A28E-4640-B3DD-03F303B883B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AA62-8AE9-4CAF-B3BF-7B6AA0D2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D5ED-A28E-4640-B3DD-03F303B883B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AA62-8AE9-4CAF-B3BF-7B6AA0D2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D5ED-A28E-4640-B3DD-03F303B883B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AA62-8AE9-4CAF-B3BF-7B6AA0D2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D5ED-A28E-4640-B3DD-03F303B883B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AA62-8AE9-4CAF-B3BF-7B6AA0D2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D5ED-A28E-4640-B3DD-03F303B883B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AA62-8AE9-4CAF-B3BF-7B6AA0D2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D5ED-A28E-4640-B3DD-03F303B883B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AA62-8AE9-4CAF-B3BF-7B6AA0D2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D5ED-A28E-4640-B3DD-03F303B883B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9AA62-8AE9-4CAF-B3BF-7B6AA0D2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AD5ED-A28E-4640-B3DD-03F303B883BB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9AA62-8AE9-4CAF-B3BF-7B6AA0D26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godsbay.ru/antique/images/antiq152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E%D0%B6%D0%B4%D0%B5%D0%BD%D0%B8%D0%B5_%D0%92%D0%B5%D0%BD%D0%B5%D1%80%D1%8B_(%D0%BA%D0%B0%D1%80%D1%82%D0%B8%D0%BD%D0%B0_%D0%91%D0%BE%D1%82%D1%82%D0%B8%D1%87%D0%B5%D0%BB%D0%BB%D0%B8)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Мифологические образы в поэзии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Урок словесности </a:t>
            </a:r>
          </a:p>
          <a:p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в 8классе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 tooltip="Франсуа Буше Купание Дианы"/>
              </a:rPr>
              <a:t>Купание Дианы</a:t>
            </a:r>
            <a:br>
              <a:rPr lang="ru-RU" dirty="0" smtClean="0">
                <a:hlinkClick r:id="rId2" tooltip="Франсуа Буше Купание Дианы"/>
              </a:rPr>
            </a:br>
            <a:r>
              <a:rPr lang="ru-RU" dirty="0" smtClean="0">
                <a:hlinkClick r:id="rId2" tooltip="Франсуа Буше Купание Дианы"/>
              </a:rPr>
              <a:t>Франсуа Буше</a:t>
            </a:r>
            <a:r>
              <a:rPr lang="ru-RU" dirty="0" smtClean="0"/>
              <a:t>, 1742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857364"/>
            <a:ext cx="6667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Диана</a:t>
            </a:r>
            <a:r>
              <a:rPr lang="ru-RU" dirty="0" smtClean="0"/>
              <a:t> </a:t>
            </a:r>
            <a:r>
              <a:rPr lang="ru-RU" b="1" dirty="0" smtClean="0"/>
              <a:t>и</a:t>
            </a:r>
            <a:r>
              <a:rPr lang="ru-RU" dirty="0" smtClean="0"/>
              <a:t> </a:t>
            </a:r>
            <a:r>
              <a:rPr lang="ru-RU" b="1" dirty="0" err="1" smtClean="0"/>
              <a:t>Каллисто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5715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0"/>
            <a:ext cx="66437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Согласно мифу, дошедшему до нас в поэме Овидия “Метаморфозы” ("Мет.", 2:442-453;"</a:t>
            </a:r>
            <a:r>
              <a:rPr lang="ru-RU" sz="2400" dirty="0" err="1" smtClean="0"/>
              <a:t>Фасты</a:t>
            </a:r>
            <a:r>
              <a:rPr lang="ru-RU" sz="2400" dirty="0" smtClean="0"/>
              <a:t>", 2:155-192)., нимфа </a:t>
            </a:r>
            <a:r>
              <a:rPr lang="ru-RU" sz="2400" dirty="0" err="1" smtClean="0"/>
              <a:t>Каллисто</a:t>
            </a:r>
            <a:r>
              <a:rPr lang="ru-RU" sz="2400" dirty="0" smtClean="0"/>
              <a:t> была спутницей и подругой Дианы (Артемиды) Предполагалось, что нимфы Дианы столь же целомудренны, как и сама богиня. Но </a:t>
            </a:r>
            <a:r>
              <a:rPr lang="ru-RU" sz="2400" dirty="0" err="1" smtClean="0"/>
              <a:t>Каллисто</a:t>
            </a:r>
            <a:r>
              <a:rPr lang="ru-RU" sz="2400" dirty="0" smtClean="0"/>
              <a:t> соблазнил Юпитер (Зевс). Чтобы встретиться с нею, он преобразился сначала в Диану. Ее беременность была в конце концов замечена Дианой. От их союза родился </a:t>
            </a:r>
            <a:r>
              <a:rPr lang="ru-RU" sz="2400" dirty="0" err="1" smtClean="0"/>
              <a:t>Аркад.Узнав</a:t>
            </a:r>
            <a:r>
              <a:rPr lang="ru-RU" sz="2400" dirty="0" smtClean="0"/>
              <a:t> об этом Диана наказала </a:t>
            </a:r>
            <a:r>
              <a:rPr lang="ru-RU" sz="2400" dirty="0" err="1" smtClean="0"/>
              <a:t>Каллисто</a:t>
            </a:r>
            <a:r>
              <a:rPr lang="ru-RU" sz="2400" dirty="0" smtClean="0"/>
              <a:t>, превратив её в медведицу и натравив на неё собак. Аркад, который не знал этого, пытался убить на охоте свою мать. Убийство предотвратил Юпитер, превратив Аркада и </a:t>
            </a:r>
            <a:r>
              <a:rPr lang="ru-RU" sz="2400" dirty="0" err="1" smtClean="0"/>
              <a:t>Каллисто</a:t>
            </a:r>
            <a:r>
              <a:rPr lang="ru-RU" sz="2400" dirty="0" smtClean="0"/>
              <a:t> в созвездия Малой и Большой Медведицы. </a:t>
            </a:r>
            <a:br>
              <a:rPr lang="ru-RU" sz="2400" dirty="0" smtClean="0"/>
            </a:br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85926"/>
            <a:ext cx="7620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3" tooltip="Рождение Венеры (картина Боттичелли)"/>
              </a:rPr>
              <a:t>Рождение Венеры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4032250" y="273050"/>
            <a:ext cx="5111750" cy="5853113"/>
          </a:xfrm>
        </p:spPr>
        <p:txBody>
          <a:bodyPr/>
          <a:lstStyle/>
          <a:p>
            <a:r>
              <a:rPr lang="ru-RU" dirty="0" smtClean="0"/>
              <a:t>Чудное </a:t>
            </a:r>
            <a:r>
              <a:rPr lang="ru-RU" dirty="0" err="1" smtClean="0"/>
              <a:t>созданье</a:t>
            </a:r>
            <a:r>
              <a:rPr lang="ru-RU" dirty="0" smtClean="0"/>
              <a:t>!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Богиня</a:t>
            </a:r>
            <a:r>
              <a:rPr lang="ru-RU" dirty="0" smtClean="0"/>
              <a:t> женской красоты?</a:t>
            </a:r>
          </a:p>
          <a:p>
            <a:r>
              <a:rPr lang="ru-RU" dirty="0" smtClean="0"/>
              <a:t>- Нет! Лишь Охоты и Луны!</a:t>
            </a:r>
          </a:p>
          <a:p>
            <a:r>
              <a:rPr lang="ru-RU" dirty="0" smtClean="0"/>
              <a:t> Есть в женщинах особое призванье …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нереиды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"Весело плещутся юные </a:t>
            </a:r>
            <a:r>
              <a:rPr lang="ru-RU" b="1" dirty="0" smtClean="0"/>
              <a:t>нереиды</a:t>
            </a:r>
            <a:r>
              <a:rPr lang="ru-RU" dirty="0" smtClean="0"/>
              <a:t> в волнах морей, сверкая красотой. Взявшись за руки, вереницей выплясывают они из морской пучины и водят хоровод на берегу, под ласковый плеск тихо набегающих на берег волн спокойного моря.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86873"/>
            <a:ext cx="4038600" cy="435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Дедале</a:t>
            </a:r>
            <a:r>
              <a:rPr lang="ru-RU" smtClean="0"/>
              <a:t> </a:t>
            </a:r>
            <a:r>
              <a:rPr lang="ru-RU" b="1" smtClean="0"/>
              <a:t>и</a:t>
            </a:r>
            <a:r>
              <a:rPr lang="ru-RU" smtClean="0"/>
              <a:t> </a:t>
            </a:r>
            <a:r>
              <a:rPr lang="ru-RU" b="1" smtClean="0"/>
              <a:t>Икаре</a:t>
            </a:r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407194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2213" y="762000"/>
            <a:ext cx="42195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Аврора –богиня утренней зари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6387" y="1653381"/>
            <a:ext cx="59912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00042"/>
            <a:ext cx="4429156" cy="545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3800492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071934" y="642918"/>
          <a:ext cx="4214842" cy="5638800"/>
        </p:xfrm>
        <a:graphic>
          <a:graphicData uri="http://schemas.openxmlformats.org/drawingml/2006/table">
            <a:tbl>
              <a:tblPr/>
              <a:tblGrid>
                <a:gridCol w="2107421"/>
                <a:gridCol w="2107421"/>
              </a:tblGrid>
              <a:tr h="591337">
                <a:tc rowSpan="2">
                  <a:txBody>
                    <a:bodyPr/>
                    <a:lstStyle/>
                    <a:p>
                      <a:r>
                        <a:rPr lang="ru-RU" sz="2800" b="1" dirty="0"/>
                        <a:t>Пора, красавица, проснись:</a:t>
                      </a:r>
                    </a:p>
                    <a:p>
                      <a:r>
                        <a:rPr lang="ru-RU" sz="2800" b="1" dirty="0"/>
                        <a:t>Открой сомкнуты негой взоры</a:t>
                      </a:r>
                    </a:p>
                    <a:p>
                      <a:r>
                        <a:rPr lang="ru-RU" sz="2800" b="1" dirty="0"/>
                        <a:t>Навстречу северной Авроры,</a:t>
                      </a:r>
                    </a:p>
                    <a:p>
                      <a:r>
                        <a:rPr lang="ru-RU" sz="2800" b="1" dirty="0"/>
                        <a:t>Звездою севера явись!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>
                      <a:noFill/>
                    </a:lnL>
                  </a:tcPr>
                </a:tc>
              </a:tr>
              <a:tr h="4435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 войны Марс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81108"/>
            <a:ext cx="3952875" cy="547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214554"/>
            <a:ext cx="20193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 бракосочетания -Гименей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13338"/>
            <a:ext cx="4572000" cy="37240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Гименей</a:t>
            </a:r>
            <a:r>
              <a:rPr lang="ru-RU" dirty="0" smtClean="0"/>
              <a:t> - прекрасный юноша, певец и музыкант, который внезапно скончался (вариант: потерял голос) на свадьбе Диониса. Чтобы увековечить его имя, </a:t>
            </a:r>
            <a:r>
              <a:rPr lang="ru-RU" b="1" dirty="0" smtClean="0"/>
              <a:t>Гименея</a:t>
            </a:r>
            <a:r>
              <a:rPr lang="ru-RU" dirty="0" smtClean="0"/>
              <a:t> возглашали на свадьбах, и торжественная песнь в честь новобрачных называлась </a:t>
            </a:r>
            <a:r>
              <a:rPr lang="ru-RU" b="1" dirty="0" err="1" smtClean="0"/>
              <a:t>гименей</a:t>
            </a:r>
            <a:r>
              <a:rPr lang="ru-RU" dirty="0" smtClean="0"/>
              <a:t>. 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00B050"/>
                </a:solidFill>
              </a:rPr>
              <a:t>Судите ж вы, какие розы 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Нам заготовит Гименей...-  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"</a:t>
            </a:r>
            <a:r>
              <a:rPr lang="ru-RU" b="1" dirty="0" smtClean="0"/>
              <a:t>Три</a:t>
            </a:r>
            <a:r>
              <a:rPr lang="ru-RU" dirty="0" smtClean="0"/>
              <a:t> </a:t>
            </a:r>
            <a:r>
              <a:rPr lang="ru-RU" b="1" dirty="0" smtClean="0"/>
              <a:t>грации</a:t>
            </a:r>
            <a:r>
              <a:rPr lang="ru-RU" dirty="0" smtClean="0"/>
              <a:t> </a:t>
            </a:r>
            <a:r>
              <a:rPr lang="ru-RU" b="1" dirty="0" smtClean="0"/>
              <a:t>украшают</a:t>
            </a:r>
            <a:r>
              <a:rPr lang="ru-RU" dirty="0" smtClean="0"/>
              <a:t> </a:t>
            </a:r>
            <a:r>
              <a:rPr lang="ru-RU" b="1" dirty="0" smtClean="0"/>
              <a:t>герму</a:t>
            </a:r>
            <a:r>
              <a:rPr lang="ru-RU" dirty="0" smtClean="0"/>
              <a:t> </a:t>
            </a:r>
            <a:r>
              <a:rPr lang="ru-RU" b="1" dirty="0" smtClean="0"/>
              <a:t>Гименея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578647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 поклоняется Озирису и </a:t>
            </a:r>
            <a:r>
              <a:rPr lang="ru-RU" b="1" dirty="0" smtClean="0"/>
              <a:t>Вакху</a:t>
            </a:r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00174"/>
            <a:ext cx="371953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Караваджо</a:t>
            </a:r>
            <a:r>
              <a:rPr lang="ru-RU" dirty="0" smtClean="0"/>
              <a:t> "Молодой </a:t>
            </a:r>
            <a:r>
              <a:rPr lang="ru-RU" b="1" dirty="0" smtClean="0"/>
              <a:t>Вакх»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3643338" cy="4262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643050"/>
            <a:ext cx="33051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299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Мифологические образы в поэзии</vt:lpstr>
      <vt:lpstr>Аврора –богиня утренней зари</vt:lpstr>
      <vt:lpstr>Слайд 3</vt:lpstr>
      <vt:lpstr>Слайд 4</vt:lpstr>
      <vt:lpstr>Бог войны Марс</vt:lpstr>
      <vt:lpstr>Бог бракосочетания -Гименей</vt:lpstr>
      <vt:lpstr>"Три грации украшают герму Гименея"</vt:lpstr>
      <vt:lpstr>Он поклоняется Озирису и Вакху,</vt:lpstr>
      <vt:lpstr>Караваджо "Молодой Вакх»</vt:lpstr>
      <vt:lpstr>Купание Дианы Франсуа Буше, 1742</vt:lpstr>
      <vt:lpstr>Диана и Каллисто. </vt:lpstr>
      <vt:lpstr>Слайд 12</vt:lpstr>
      <vt:lpstr>Рождение Венеры </vt:lpstr>
      <vt:lpstr>Слайд 14</vt:lpstr>
      <vt:lpstr>нереиды</vt:lpstr>
      <vt:lpstr>Дедале и Икаре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Мифологические образы в поэзии</dc:title>
  <dc:creator>Роман</dc:creator>
  <cp:lastModifiedBy>***</cp:lastModifiedBy>
  <cp:revision>13</cp:revision>
  <dcterms:created xsi:type="dcterms:W3CDTF">2010-05-05T14:45:24Z</dcterms:created>
  <dcterms:modified xsi:type="dcterms:W3CDTF">2012-09-20T17:53:02Z</dcterms:modified>
</cp:coreProperties>
</file>