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1F659C-FCF9-4295-9267-68EBDAC6FB3F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E83620A-B7C2-46B1-AEC0-A68AF081C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-конференция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Имя в реке времени</a:t>
            </a:r>
            <a:endParaRPr lang="ru-RU" dirty="0"/>
          </a:p>
        </p:txBody>
      </p:sp>
      <p:pic>
        <p:nvPicPr>
          <p:cNvPr id="14338" name="Picture 2" descr="Картинка 5 из 365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b="0" i="1" dirty="0" smtClean="0"/>
              <a:t>Студентка-практикантка</a:t>
            </a:r>
          </a:p>
          <a:p>
            <a:r>
              <a:rPr lang="ru-RU" sz="2000" i="1" dirty="0" smtClean="0"/>
              <a:t>Автор: Евгений Осин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endParaRPr lang="ru-RU" sz="1400" i="1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/>
              <a:t>Автор</a:t>
            </a:r>
            <a:r>
              <a:rPr lang="ru-RU" i="1" dirty="0" smtClean="0"/>
              <a:t>: Сергей </a:t>
            </a:r>
            <a:r>
              <a:rPr lang="ru-RU" i="1" dirty="0" smtClean="0"/>
              <a:t>Есенин</a:t>
            </a:r>
            <a:endParaRPr lang="ru-RU" i="1" dirty="0" smtClean="0"/>
          </a:p>
          <a:p>
            <a:r>
              <a:rPr lang="ru-RU" dirty="0" smtClean="0"/>
              <a:t>Танюша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 этот класс десятый моложе был немножко</a:t>
            </a:r>
            <a:br>
              <a:rPr lang="ru-RU" dirty="0" smtClean="0"/>
            </a:br>
            <a:r>
              <a:rPr lang="ru-RU" dirty="0" smtClean="0"/>
              <a:t>И это наша Таня однажды поняла</a:t>
            </a:r>
            <a:br>
              <a:rPr lang="ru-RU" dirty="0" smtClean="0"/>
            </a:br>
            <a:r>
              <a:rPr lang="ru-RU" dirty="0" smtClean="0"/>
              <a:t>Когда вдруг проверяя тетради у окошка</a:t>
            </a:r>
            <a:br>
              <a:rPr lang="ru-RU" dirty="0" smtClean="0"/>
            </a:br>
            <a:r>
              <a:rPr lang="ru-RU" dirty="0" smtClean="0"/>
              <a:t>Она записку смятую нашла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Хороша </a:t>
            </a:r>
            <a:r>
              <a:rPr lang="ru-RU" dirty="0" smtClean="0"/>
              <a:t>была Танюша, краше не было в селе,</a:t>
            </a:r>
            <a:br>
              <a:rPr lang="ru-RU" dirty="0" smtClean="0"/>
            </a:br>
            <a:r>
              <a:rPr lang="ru-RU" dirty="0" smtClean="0"/>
              <a:t>Красной рюшкою по белу сарафан на подоле.</a:t>
            </a:r>
            <a:br>
              <a:rPr lang="ru-RU" dirty="0" smtClean="0"/>
            </a:br>
            <a:r>
              <a:rPr lang="ru-RU" dirty="0" smtClean="0"/>
              <a:t>У оврага за плетнями ходит Таня ввечеру.</a:t>
            </a:r>
            <a:br>
              <a:rPr lang="ru-RU" dirty="0" smtClean="0"/>
            </a:br>
            <a:r>
              <a:rPr lang="ru-RU" dirty="0" smtClean="0"/>
              <a:t>Месяц в облачном тумане водит с тучами игру. 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357298"/>
            <a:ext cx="3733800" cy="852502"/>
          </a:xfrm>
        </p:spPr>
        <p:txBody>
          <a:bodyPr/>
          <a:lstStyle/>
          <a:p>
            <a:r>
              <a:rPr lang="ru-RU" i="1" dirty="0" smtClean="0"/>
              <a:t>Автор</a:t>
            </a:r>
            <a:r>
              <a:rPr lang="ru-RU" i="1" dirty="0" smtClean="0"/>
              <a:t>: Агния </a:t>
            </a:r>
            <a:r>
              <a:rPr lang="ru-RU" i="1" dirty="0" err="1" smtClean="0"/>
              <a:t>Барто</a:t>
            </a:r>
            <a:endParaRPr lang="ru-RU" i="1" dirty="0" smtClean="0"/>
          </a:p>
          <a:p>
            <a:r>
              <a:rPr lang="ru-RU" dirty="0" smtClean="0"/>
              <a:t>Мячик</a:t>
            </a:r>
          </a:p>
          <a:p>
            <a:r>
              <a:rPr lang="ru-RU" dirty="0" smtClean="0"/>
              <a:t>Автор: Агния </a:t>
            </a:r>
            <a:r>
              <a:rPr lang="ru-RU" dirty="0" err="1" smtClean="0"/>
              <a:t>Барто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Таня</a:t>
            </a:r>
          </a:p>
          <a:p>
            <a:r>
              <a:rPr lang="ru-RU" i="1" dirty="0" smtClean="0"/>
              <a:t>Автор: Игорь Тальков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Таня</a:t>
            </a:r>
          </a:p>
          <a:p>
            <a:r>
              <a:rPr lang="ru-RU" i="1" dirty="0" smtClean="0"/>
              <a:t>Автор: Игорь Тальков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Та-та-та... Таня,</a:t>
            </a:r>
            <a:br>
              <a:rPr lang="ru-RU" dirty="0" smtClean="0"/>
            </a:br>
            <a:r>
              <a:rPr lang="ru-RU" dirty="0" smtClean="0"/>
              <a:t>Потанцуй со мной.</a:t>
            </a:r>
            <a:br>
              <a:rPr lang="ru-RU" dirty="0" smtClean="0"/>
            </a:br>
            <a:r>
              <a:rPr lang="ru-RU" dirty="0" smtClean="0"/>
              <a:t>Я хочу сказать тебе заранее</a:t>
            </a:r>
            <a:br>
              <a:rPr lang="ru-RU" dirty="0" smtClean="0"/>
            </a:br>
            <a:r>
              <a:rPr lang="ru-RU" dirty="0" smtClean="0"/>
              <a:t>Очень заводной.</a:t>
            </a:r>
            <a:br>
              <a:rPr lang="ru-RU" dirty="0" smtClean="0"/>
            </a:br>
            <a:r>
              <a:rPr lang="ru-RU" dirty="0" err="1" smtClean="0"/>
              <a:t>По-по-по</a:t>
            </a:r>
            <a:r>
              <a:rPr lang="ru-RU" dirty="0" smtClean="0"/>
              <a:t> потанцуй</a:t>
            </a:r>
            <a:br>
              <a:rPr lang="ru-RU" dirty="0" smtClean="0"/>
            </a:br>
            <a:r>
              <a:rPr lang="ru-RU" dirty="0" smtClean="0"/>
              <a:t>И скоро ты сама </a:t>
            </a:r>
            <a:r>
              <a:rPr lang="ru-RU" dirty="0" err="1" smtClean="0"/>
              <a:t>пойемшь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Ты поймешь, что лучшего партнера</a:t>
            </a:r>
            <a:br>
              <a:rPr lang="ru-RU" dirty="0" smtClean="0"/>
            </a:br>
            <a:r>
              <a:rPr lang="ru-RU" dirty="0" smtClean="0"/>
              <a:t>В мире не найдешь</a:t>
            </a:r>
            <a:br>
              <a:rPr lang="ru-RU" dirty="0" smtClean="0"/>
            </a:br>
            <a:r>
              <a:rPr lang="ru-RU" dirty="0" smtClean="0"/>
              <a:t>Таня. Таня. Таня.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Мячик</a:t>
            </a:r>
          </a:p>
          <a:p>
            <a:r>
              <a:rPr lang="ru-RU" i="1" dirty="0" smtClean="0"/>
              <a:t>Автор: Агния </a:t>
            </a:r>
            <a:r>
              <a:rPr lang="ru-RU" i="1" dirty="0" err="1" smtClean="0"/>
              <a:t>Барто</a:t>
            </a:r>
            <a:endParaRPr lang="ru-RU" i="1" dirty="0" smtClean="0"/>
          </a:p>
          <a:p>
            <a:r>
              <a:rPr lang="ru-RU" dirty="0" smtClean="0"/>
              <a:t>Наша Таня громко плачет:</a:t>
            </a:r>
            <a:br>
              <a:rPr lang="ru-RU" dirty="0" smtClean="0"/>
            </a:br>
            <a:r>
              <a:rPr lang="ru-RU" dirty="0" smtClean="0"/>
              <a:t>Уронила в речку мячик.</a:t>
            </a:r>
            <a:br>
              <a:rPr lang="ru-RU" dirty="0" smtClean="0"/>
            </a:br>
            <a:r>
              <a:rPr lang="ru-RU" dirty="0" smtClean="0"/>
              <a:t>- Тише, Танечка, не плачь:</a:t>
            </a:r>
            <a:br>
              <a:rPr lang="ru-RU" dirty="0" smtClean="0"/>
            </a:br>
            <a:r>
              <a:rPr lang="ru-RU" dirty="0" smtClean="0"/>
              <a:t>Не утонет в речке мяч.</a:t>
            </a:r>
          </a:p>
          <a:p>
            <a:r>
              <a:rPr lang="ru-RU" dirty="0" smtClean="0"/>
              <a:t>Имена в этом </a:t>
            </a:r>
            <a:r>
              <a:rPr lang="ru-RU" dirty="0" err="1" smtClean="0"/>
              <a:t>стихотворе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Родственные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Именной</a:t>
            </a:r>
            <a:r>
              <a:rPr lang="ru-RU" dirty="0" smtClean="0"/>
              <a:t> – к имени относящийся(именной указ, именное повеление)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Именно </a:t>
            </a:r>
            <a:r>
              <a:rPr lang="ru-RU" dirty="0" smtClean="0"/>
              <a:t>- точно, подлинно, буквально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Именовать</a:t>
            </a:r>
            <a:r>
              <a:rPr lang="ru-RU" dirty="0" smtClean="0"/>
              <a:t> – давать имя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Наименовать</a:t>
            </a:r>
            <a:r>
              <a:rPr lang="ru-RU" dirty="0" smtClean="0"/>
              <a:t> – назвать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Именованье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– название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Именины</a:t>
            </a:r>
            <a:r>
              <a:rPr lang="ru-RU" dirty="0" smtClean="0"/>
              <a:t> -  день ангела, соименного святого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Родственные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Именинный</a:t>
            </a:r>
            <a:r>
              <a:rPr lang="ru-RU" dirty="0" smtClean="0"/>
              <a:t>  - относящийся к именинам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Именинник –</a:t>
            </a:r>
            <a:r>
              <a:rPr lang="ru-RU" dirty="0" smtClean="0"/>
              <a:t> у христиан – это человек, называемый так в день ангела соименного ему святого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Именитый</a:t>
            </a:r>
            <a:r>
              <a:rPr lang="ru-RU" dirty="0" smtClean="0"/>
              <a:t> – знаменитый, сановитый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Именительный</a:t>
            </a:r>
            <a:r>
              <a:rPr lang="ru-RU" dirty="0" smtClean="0"/>
              <a:t> падеж – начальная форма существительных, прилагательных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Древние русские имена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Добрыня</a:t>
            </a:r>
          </a:p>
          <a:p>
            <a:r>
              <a:rPr lang="ru-RU" dirty="0" smtClean="0"/>
              <a:t>Храбр</a:t>
            </a:r>
          </a:p>
          <a:p>
            <a:r>
              <a:rPr lang="ru-RU" dirty="0" err="1" smtClean="0"/>
              <a:t>Молчан</a:t>
            </a:r>
            <a:endParaRPr lang="ru-RU" dirty="0" smtClean="0"/>
          </a:p>
          <a:p>
            <a:r>
              <a:rPr lang="ru-RU" dirty="0" smtClean="0"/>
              <a:t>Третьяк</a:t>
            </a:r>
          </a:p>
          <a:p>
            <a:r>
              <a:rPr lang="ru-RU" dirty="0" smtClean="0"/>
              <a:t>Умник</a:t>
            </a:r>
          </a:p>
          <a:p>
            <a:r>
              <a:rPr lang="ru-RU" dirty="0" err="1" smtClean="0"/>
              <a:t>Несмеяна</a:t>
            </a:r>
            <a:endParaRPr lang="ru-RU" dirty="0" smtClean="0"/>
          </a:p>
          <a:p>
            <a:r>
              <a:rPr lang="ru-RU" dirty="0" smtClean="0"/>
              <a:t>Забава</a:t>
            </a:r>
          </a:p>
          <a:p>
            <a:r>
              <a:rPr lang="ru-RU" dirty="0" err="1" smtClean="0"/>
              <a:t>Любава</a:t>
            </a:r>
            <a:endParaRPr lang="ru-RU" dirty="0" smtClean="0"/>
          </a:p>
          <a:p>
            <a:r>
              <a:rPr lang="ru-RU" dirty="0" smtClean="0"/>
              <a:t>селянин</a:t>
            </a:r>
            <a:endParaRPr lang="ru-RU" dirty="0"/>
          </a:p>
        </p:txBody>
      </p:sp>
      <p:pic>
        <p:nvPicPr>
          <p:cNvPr id="1026" name="Picture 2" descr="Картинка 39 из 365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867150" cy="52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0070C0"/>
                </a:solidFill>
              </a:rPr>
              <a:t>АЛЕКСАНДР</a:t>
            </a:r>
            <a:r>
              <a:rPr lang="ru-RU" dirty="0" smtClean="0"/>
              <a:t>. Защитник людей </a:t>
            </a:r>
            <a:r>
              <a:rPr lang="ru-RU" i="1" dirty="0" smtClean="0"/>
              <a:t>(греч)</a:t>
            </a:r>
            <a:r>
              <a:rPr lang="ru-RU" dirty="0" smtClean="0"/>
              <a:t>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АЛЕКСЕЙ. </a:t>
            </a:r>
            <a:r>
              <a:rPr lang="ru-RU" dirty="0" smtClean="0"/>
              <a:t>Помощник </a:t>
            </a:r>
            <a:r>
              <a:rPr lang="ru-RU" i="1" dirty="0" smtClean="0"/>
              <a:t>(греч)</a:t>
            </a: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АНДРЕЙ. </a:t>
            </a:r>
          </a:p>
          <a:p>
            <a:r>
              <a:rPr lang="ru-RU" dirty="0" smtClean="0"/>
              <a:t>Мужественный, храбрый </a:t>
            </a:r>
            <a:r>
              <a:rPr lang="ru-RU" i="1" dirty="0" smtClean="0"/>
              <a:t>(греч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 ВАЛЕНТИН</a:t>
            </a:r>
            <a:r>
              <a:rPr lang="ru-RU" dirty="0" smtClean="0"/>
              <a:t>. Сильный </a:t>
            </a:r>
            <a:r>
              <a:rPr lang="ru-RU" i="1" dirty="0" smtClean="0"/>
              <a:t>(</a:t>
            </a:r>
            <a:r>
              <a:rPr lang="ru-RU" i="1" dirty="0" err="1" smtClean="0"/>
              <a:t>латин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0070C0"/>
                </a:solidFill>
              </a:rPr>
              <a:t>ГЕОРГИЙ. </a:t>
            </a:r>
            <a:r>
              <a:rPr lang="ru-RU" dirty="0" smtClean="0"/>
              <a:t>Землепашец </a:t>
            </a:r>
            <a:r>
              <a:rPr lang="ru-RU" i="1" dirty="0" smtClean="0"/>
              <a:t>(греч)</a:t>
            </a:r>
            <a:r>
              <a:rPr lang="ru-RU" dirty="0" smtClean="0"/>
              <a:t>.</a:t>
            </a:r>
          </a:p>
          <a:p>
            <a:r>
              <a:rPr lang="ru-RU" dirty="0" smtClean="0"/>
              <a:t>  </a:t>
            </a:r>
            <a:r>
              <a:rPr lang="ru-RU" dirty="0" smtClean="0">
                <a:solidFill>
                  <a:srgbClr val="0070C0"/>
                </a:solidFill>
              </a:rPr>
              <a:t>ДМИТРИЙ.</a:t>
            </a:r>
            <a:r>
              <a:rPr lang="ru-RU" dirty="0" smtClean="0"/>
              <a:t> Плод земной </a:t>
            </a:r>
            <a:r>
              <a:rPr lang="ru-RU" i="1" dirty="0" smtClean="0"/>
              <a:t>(греч)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7410" name="Picture 2" descr="http://www.colibri.ru/photos/366/3/Club_121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14554"/>
            <a:ext cx="2143125" cy="3562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Значение имени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0070C0"/>
                </a:solidFill>
              </a:rPr>
              <a:t>НИКИТА. </a:t>
            </a:r>
            <a:r>
              <a:rPr lang="ru-RU" dirty="0" smtClean="0"/>
              <a:t>Победоносный </a:t>
            </a:r>
            <a:r>
              <a:rPr lang="ru-RU" i="1" dirty="0" smtClean="0"/>
              <a:t>(греч</a:t>
            </a:r>
            <a:r>
              <a:rPr lang="ru-RU" i="1" dirty="0" smtClean="0"/>
              <a:t>)</a:t>
            </a:r>
          </a:p>
          <a:p>
            <a:r>
              <a:rPr lang="ru-RU" dirty="0" smtClean="0"/>
              <a:t>  </a:t>
            </a:r>
            <a:r>
              <a:rPr lang="ru-RU" i="1" dirty="0" smtClean="0">
                <a:solidFill>
                  <a:srgbClr val="0070C0"/>
                </a:solidFill>
              </a:rPr>
              <a:t>НИКОЛАЙ</a:t>
            </a:r>
            <a:r>
              <a:rPr lang="ru-RU" dirty="0" smtClean="0"/>
              <a:t>. </a:t>
            </a:r>
            <a:r>
              <a:rPr lang="ru-RU" i="1" dirty="0" smtClean="0"/>
              <a:t>(греч</a:t>
            </a:r>
            <a:r>
              <a:rPr lang="ru-RU" i="1" dirty="0" smtClean="0"/>
              <a:t>)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ОЛЕГ.</a:t>
            </a:r>
            <a:r>
              <a:rPr lang="ru-RU" dirty="0" smtClean="0"/>
              <a:t> Светлый</a:t>
            </a:r>
            <a:r>
              <a:rPr lang="ru-RU" dirty="0" smtClean="0"/>
              <a:t> </a:t>
            </a:r>
            <a:r>
              <a:rPr lang="ru-RU" i="1" dirty="0" smtClean="0"/>
              <a:t>(скандинав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i="1" dirty="0" smtClean="0">
                <a:solidFill>
                  <a:srgbClr val="0070C0"/>
                </a:solidFill>
              </a:rPr>
              <a:t>ПАВЕЛ</a:t>
            </a:r>
            <a:r>
              <a:rPr lang="ru-RU" dirty="0" smtClean="0"/>
              <a:t>. Малый </a:t>
            </a:r>
            <a:r>
              <a:rPr lang="ru-RU" i="1" dirty="0" smtClean="0"/>
              <a:t>(</a:t>
            </a:r>
            <a:r>
              <a:rPr lang="ru-RU" i="1" dirty="0" err="1" smtClean="0"/>
              <a:t>латин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  <a:endParaRPr lang="ru-RU" i="1" dirty="0" smtClean="0"/>
          </a:p>
          <a:p>
            <a:endParaRPr lang="ru-RU" dirty="0" smtClean="0"/>
          </a:p>
          <a:p>
            <a:r>
              <a:rPr lang="ru-RU" i="1" dirty="0" smtClean="0">
                <a:solidFill>
                  <a:srgbClr val="0070C0"/>
                </a:solidFill>
              </a:rPr>
              <a:t>РОМАН</a:t>
            </a:r>
            <a:r>
              <a:rPr lang="ru-RU" dirty="0" smtClean="0"/>
              <a:t>. Римлянин </a:t>
            </a:r>
            <a:r>
              <a:rPr lang="ru-RU" i="1" dirty="0" smtClean="0"/>
              <a:t>(</a:t>
            </a:r>
            <a:r>
              <a:rPr lang="ru-RU" i="1" dirty="0" err="1" smtClean="0"/>
              <a:t>латин</a:t>
            </a:r>
            <a:r>
              <a:rPr lang="ru-RU" i="1" dirty="0" smtClean="0"/>
              <a:t>)</a:t>
            </a:r>
          </a:p>
          <a:p>
            <a:r>
              <a:rPr lang="ru-RU" i="1" dirty="0" smtClean="0"/>
              <a:t>СТАНИСЛАВ</a:t>
            </a:r>
            <a:r>
              <a:rPr lang="ru-RU" dirty="0" smtClean="0"/>
              <a:t>. Стать </a:t>
            </a:r>
            <a:r>
              <a:rPr lang="ru-RU" dirty="0" err="1" smtClean="0"/>
              <a:t>славным,известным</a:t>
            </a:r>
            <a:r>
              <a:rPr lang="ru-RU" i="1" dirty="0" smtClean="0"/>
              <a:t>(</a:t>
            </a:r>
            <a:r>
              <a:rPr lang="ru-RU" i="1" dirty="0" err="1" smtClean="0"/>
              <a:t>польск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i="1" dirty="0" smtClean="0"/>
              <a:t>ЯРОСЛАВ</a:t>
            </a:r>
            <a:r>
              <a:rPr lang="ru-RU" i="1" dirty="0" smtClean="0"/>
              <a:t>.</a:t>
            </a:r>
            <a:r>
              <a:rPr lang="ru-RU" dirty="0" smtClean="0"/>
              <a:t> Яркая слава </a:t>
            </a:r>
            <a:r>
              <a:rPr lang="ru-RU" i="1" dirty="0" smtClean="0"/>
              <a:t>(славян)</a:t>
            </a:r>
            <a:r>
              <a:rPr lang="ru-RU" dirty="0" smtClean="0"/>
              <a:t>.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0070C0"/>
                </a:solidFill>
              </a:rPr>
              <a:t>ИВАН</a:t>
            </a:r>
            <a:r>
              <a:rPr lang="ru-RU" dirty="0" smtClean="0"/>
              <a:t>. От Иоанн, благодать Божия </a:t>
            </a:r>
            <a:r>
              <a:rPr lang="ru-RU" i="1" dirty="0" smtClean="0"/>
              <a:t>(</a:t>
            </a:r>
            <a:r>
              <a:rPr lang="ru-RU" i="1" dirty="0" err="1" smtClean="0"/>
              <a:t>др.-евр</a:t>
            </a:r>
            <a:r>
              <a:rPr lang="ru-RU" i="1" dirty="0" smtClean="0"/>
              <a:t>)</a:t>
            </a:r>
            <a:r>
              <a:rPr lang="ru-RU" dirty="0" smtClean="0"/>
              <a:t>. </a:t>
            </a:r>
          </a:p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0070C0"/>
                </a:solidFill>
              </a:rPr>
              <a:t>ИГОРЬ.</a:t>
            </a:r>
            <a:r>
              <a:rPr lang="ru-RU" dirty="0" smtClean="0"/>
              <a:t> Охранять имя Бога </a:t>
            </a:r>
            <a:r>
              <a:rPr lang="ru-RU" i="1" dirty="0" smtClean="0"/>
              <a:t>(</a:t>
            </a:r>
            <a:r>
              <a:rPr lang="ru-RU" i="1" dirty="0" err="1" smtClean="0"/>
              <a:t>др.-русск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ЕГОР. </a:t>
            </a:r>
            <a:r>
              <a:rPr lang="ru-RU" dirty="0" smtClean="0"/>
              <a:t>Покровитель земледелия </a:t>
            </a:r>
            <a:r>
              <a:rPr lang="ru-RU" i="1" dirty="0" smtClean="0"/>
              <a:t>(</a:t>
            </a:r>
            <a:r>
              <a:rPr lang="ru-RU" i="1" dirty="0" err="1" smtClean="0"/>
              <a:t>др.-русск</a:t>
            </a:r>
            <a:r>
              <a:rPr lang="ru-RU" i="1" dirty="0" smtClean="0"/>
              <a:t>)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0070C0"/>
                </a:solidFill>
              </a:rPr>
              <a:t>ИЛЬЯ</a:t>
            </a:r>
            <a:r>
              <a:rPr lang="ru-RU" dirty="0" smtClean="0"/>
              <a:t>. От Илия, крепость Господня </a:t>
            </a:r>
            <a:r>
              <a:rPr lang="ru-RU" i="1" dirty="0" smtClean="0"/>
              <a:t>(</a:t>
            </a:r>
            <a:r>
              <a:rPr lang="ru-RU" i="1" dirty="0" err="1" smtClean="0"/>
              <a:t>др.-евр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  <a:r>
              <a:rPr lang="ru-RU" dirty="0" smtClean="0"/>
              <a:t>  </a:t>
            </a:r>
            <a:endParaRPr lang="ru-RU" dirty="0" smtClean="0"/>
          </a:p>
          <a:p>
            <a:r>
              <a:rPr lang="ru-RU" i="1" dirty="0" smtClean="0">
                <a:solidFill>
                  <a:srgbClr val="0070C0"/>
                </a:solidFill>
              </a:rPr>
              <a:t>КИРИЛЛ</a:t>
            </a:r>
            <a:r>
              <a:rPr lang="ru-RU" dirty="0" smtClean="0"/>
              <a:t>. Господин </a:t>
            </a:r>
            <a:r>
              <a:rPr lang="ru-RU" i="1" dirty="0" smtClean="0"/>
              <a:t>(греч)</a:t>
            </a:r>
          </a:p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0070C0"/>
                </a:solidFill>
              </a:rPr>
              <a:t>ЛЕОНИД.</a:t>
            </a:r>
            <a:r>
              <a:rPr lang="ru-RU" dirty="0" smtClean="0"/>
              <a:t> Льву подобен </a:t>
            </a:r>
            <a:r>
              <a:rPr lang="ru-RU" i="1" dirty="0" smtClean="0"/>
              <a:t>(греч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Картинка 11 из 639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14742" y="-3143296"/>
            <a:ext cx="13496925" cy="101250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10621667" flipH="1" flipV="1">
            <a:off x="6079492" y="3178549"/>
            <a:ext cx="35665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sz="2800" b="1" i="1" dirty="0" smtClean="0">
                <a:solidFill>
                  <a:srgbClr val="0070C0"/>
                </a:solidFill>
              </a:rPr>
              <a:t>"устроительница" (греч.)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rgbClr val="FF0000"/>
                </a:solidFill>
                <a:cs typeface="AngsanaUPC" pitchFamily="18" charset="-34"/>
              </a:rPr>
              <a:t>Татьяна</a:t>
            </a:r>
            <a:endParaRPr lang="ru-RU" sz="6000" i="1" dirty="0">
              <a:solidFill>
                <a:srgbClr val="FF0000"/>
              </a:solidFill>
              <a:cs typeface="AngsanaUPC" pitchFamily="18" charset="-34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Ах, Таня, Таня, Танечка, с ней случай был такой:</a:t>
            </a:r>
            <a:br>
              <a:rPr lang="ru-RU" dirty="0" smtClean="0"/>
            </a:br>
            <a:r>
              <a:rPr lang="ru-RU" dirty="0" smtClean="0"/>
              <a:t>Служила наша Танечка в столовой заводской</a:t>
            </a:r>
            <a:r>
              <a:rPr lang="ru-RU" dirty="0" smtClean="0"/>
              <a:t>.</a:t>
            </a:r>
          </a:p>
          <a:p>
            <a:r>
              <a:rPr lang="ru-RU" sz="2000" i="1" dirty="0" smtClean="0"/>
              <a:t>Из фильма «Карнавальная ночь»</a:t>
            </a:r>
            <a:endParaRPr lang="ru-RU" sz="2000" i="1" dirty="0"/>
          </a:p>
        </p:txBody>
      </p:sp>
      <p:pic>
        <p:nvPicPr>
          <p:cNvPr id="1026" name="Picture 2" descr="Картинка 1 из 639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500174"/>
            <a:ext cx="4357686" cy="5081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25 января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Была земля</a:t>
            </a:r>
            <a:br>
              <a:rPr lang="ru-RU" dirty="0" smtClean="0"/>
            </a:br>
            <a:r>
              <a:rPr lang="ru-RU" dirty="0" smtClean="0"/>
              <a:t>Белым бела,</a:t>
            </a:r>
            <a:br>
              <a:rPr lang="ru-RU" dirty="0" smtClean="0"/>
            </a:br>
            <a:r>
              <a:rPr lang="ru-RU" dirty="0" smtClean="0"/>
              <a:t>Мела метель.</a:t>
            </a:r>
            <a:br>
              <a:rPr lang="ru-RU" dirty="0" smtClean="0"/>
            </a:br>
            <a:r>
              <a:rPr lang="ru-RU" dirty="0" smtClean="0">
                <a:solidFill>
                  <a:srgbClr val="92D050"/>
                </a:solidFill>
              </a:rPr>
              <a:t>Татьянин день,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Татьянин день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20484" name="Picture 4" descr="Картинка 6 из 639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643050"/>
            <a:ext cx="296227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</TotalTime>
  <Words>155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Имя в реке времени</vt:lpstr>
      <vt:lpstr>Родственные слова</vt:lpstr>
      <vt:lpstr>Родственные слова</vt:lpstr>
      <vt:lpstr>Древние русские имена</vt:lpstr>
      <vt:lpstr>Слайд 5</vt:lpstr>
      <vt:lpstr>Значение имени</vt:lpstr>
      <vt:lpstr>Слайд 7</vt:lpstr>
      <vt:lpstr>Татьяна</vt:lpstr>
      <vt:lpstr>25 января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в реке времени</dc:title>
  <dc:creator>Роман</dc:creator>
  <cp:lastModifiedBy>Роман</cp:lastModifiedBy>
  <cp:revision>17</cp:revision>
  <dcterms:created xsi:type="dcterms:W3CDTF">2010-11-08T17:10:45Z</dcterms:created>
  <dcterms:modified xsi:type="dcterms:W3CDTF">2010-11-09T13:59:33Z</dcterms:modified>
</cp:coreProperties>
</file>