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65" r:id="rId14"/>
    <p:sldId id="268" r:id="rId15"/>
    <p:sldId id="274" r:id="rId16"/>
    <p:sldId id="269" r:id="rId17"/>
    <p:sldId id="270" r:id="rId18"/>
    <p:sldId id="267" r:id="rId19"/>
    <p:sldId id="26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264" autoAdjust="0"/>
    <p:restoredTop sz="94660"/>
  </p:normalViewPr>
  <p:slideViewPr>
    <p:cSldViewPr>
      <p:cViewPr varScale="1">
        <p:scale>
          <a:sx n="107" d="100"/>
          <a:sy n="107" d="100"/>
        </p:scale>
        <p:origin x="-1014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F747-2375-49FE-9827-56AA0A85E817}" type="datetimeFigureOut">
              <a:rPr lang="ru-RU" smtClean="0"/>
              <a:pPr/>
              <a:t>31.03.2010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D053-C3AA-48FC-99BD-B87E8FA9D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Гектор Мало</a:t>
            </a:r>
            <a:br>
              <a:rPr lang="ru-RU" dirty="0" smtClean="0"/>
            </a:br>
            <a:r>
              <a:rPr lang="ru-RU" dirty="0" smtClean="0"/>
              <a:t>1830 - </a:t>
            </a:r>
            <a:r>
              <a:rPr lang="ru-RU" dirty="0" smtClean="0"/>
              <a:t>1907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2286016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«Без семьи»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92880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52524"/>
            <a:ext cx="412910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/>
              <a:t>Внимательно следя за судьбой </a:t>
            </a:r>
            <a:r>
              <a:rPr lang="ru-RU" sz="2800" b="1" dirty="0" err="1" smtClean="0"/>
              <a:t>Реми</a:t>
            </a:r>
            <a:r>
              <a:rPr lang="ru-RU" sz="2800" b="1" dirty="0" smtClean="0"/>
              <a:t>, мысленно путешествуя вместе с  ним  по</a:t>
            </a:r>
            <a:br>
              <a:rPr lang="ru-RU" sz="2800" b="1" dirty="0" smtClean="0"/>
            </a:br>
            <a:r>
              <a:rPr lang="ru-RU" sz="2800" b="1" dirty="0" smtClean="0"/>
              <a:t>стране, читатель многое узнает о  жизни  французского  народа,  о  нравах  и</a:t>
            </a:r>
            <a:br>
              <a:rPr lang="ru-RU" sz="2800" b="1" dirty="0" smtClean="0"/>
            </a:br>
            <a:r>
              <a:rPr lang="ru-RU" sz="2800" b="1" dirty="0" smtClean="0"/>
              <a:t>обычаях того времени.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Приведите примеры из текста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732951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Крестьяне,  шахтеры,  бродячие  актеры,  мошенники  и</a:t>
            </a:r>
            <a:br>
              <a:rPr lang="ru-RU" dirty="0" smtClean="0"/>
            </a:br>
            <a:r>
              <a:rPr lang="ru-RU" dirty="0" smtClean="0"/>
              <a:t>честные люди, богатые и бедные - все  эти  персонажи,  составляющие  пестрый</a:t>
            </a:r>
            <a:br>
              <a:rPr lang="ru-RU" dirty="0" smtClean="0"/>
            </a:br>
            <a:r>
              <a:rPr lang="ru-RU" dirty="0" smtClean="0"/>
              <a:t>фон, одновременно имеют большой самостоятельный интерес.  "Без  семьи"  дает</a:t>
            </a:r>
            <a:br>
              <a:rPr lang="ru-RU" dirty="0" smtClean="0"/>
            </a:br>
            <a:r>
              <a:rPr lang="ru-RU" dirty="0" smtClean="0"/>
              <a:t>разнообразный материал, рисующий тяжелую жизнь  народа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Докажите, что жизнь  народа тяжела.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Невыносимы условия труда шахтеров,</a:t>
            </a:r>
            <a:br>
              <a:rPr lang="ru-RU" sz="3200" dirty="0" smtClean="0"/>
            </a:br>
            <a:r>
              <a:rPr lang="ru-RU" sz="3200" dirty="0" smtClean="0"/>
              <a:t> зыбко и непрочно благополучие простых  людей,  живущих  своим  трудом.. 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Потерявший</a:t>
            </a:r>
            <a:br>
              <a:rPr lang="ru-RU" dirty="0" smtClean="0"/>
            </a:br>
            <a:r>
              <a:rPr lang="ru-RU" dirty="0" smtClean="0"/>
              <a:t>трудоспособность </a:t>
            </a:r>
            <a:r>
              <a:rPr lang="ru-RU" dirty="0" err="1" smtClean="0"/>
              <a:t>Барберен</a:t>
            </a:r>
            <a:r>
              <a:rPr lang="ru-RU" dirty="0" smtClean="0"/>
              <a:t> не может  и  мечтать  о  каком-либо  пособии:  его</a:t>
            </a:r>
            <a:br>
              <a:rPr lang="ru-RU" dirty="0" smtClean="0"/>
            </a:br>
            <a:r>
              <a:rPr lang="ru-RU" dirty="0" smtClean="0"/>
              <a:t>судьбой не интересуется ни хозяин предприятия, ни государство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71792"/>
            <a:ext cx="8229600" cy="94297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Когда честный</a:t>
            </a:r>
            <a:br>
              <a:rPr lang="ru-RU" sz="2000" dirty="0" smtClean="0"/>
            </a:br>
            <a:r>
              <a:rPr lang="ru-RU" sz="2000" b="1" dirty="0" smtClean="0"/>
              <a:t>труженик </a:t>
            </a:r>
            <a:r>
              <a:rPr lang="ru-RU" sz="2000" b="1" dirty="0" err="1" smtClean="0"/>
              <a:t>Акен</a:t>
            </a:r>
            <a:r>
              <a:rPr lang="ru-RU" sz="2000" b="1" dirty="0" smtClean="0"/>
              <a:t> оказывается разоренным, то и ему неоткуда ждать помощи</a:t>
            </a:r>
            <a:r>
              <a:rPr lang="ru-RU" sz="2000" b="1" dirty="0" smtClean="0"/>
              <a:t>.  </a:t>
            </a:r>
            <a:r>
              <a:rPr lang="ru-RU" sz="2000" b="1" dirty="0" smtClean="0"/>
              <a:t>Более</a:t>
            </a:r>
            <a:br>
              <a:rPr lang="ru-RU" sz="2000" b="1" dirty="0" smtClean="0"/>
            </a:br>
            <a:r>
              <a:rPr lang="ru-RU" sz="2000" b="1" dirty="0" smtClean="0"/>
              <a:t>того, он попадает в тюрьму, так как не в состоянии выполнить заключенное  им</a:t>
            </a:r>
            <a:br>
              <a:rPr lang="ru-RU" sz="2000" b="1" dirty="0" smtClean="0"/>
            </a:br>
            <a:r>
              <a:rPr lang="ru-RU" sz="2000" b="1" dirty="0" smtClean="0"/>
              <a:t>ранее денежное соглашение.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/>
              <a:t>Полиция,  суд,  тюрьмы  -  все  обращено  против</a:t>
            </a:r>
            <a:br>
              <a:rPr lang="ru-RU" sz="2000" b="1" dirty="0" smtClean="0"/>
            </a:br>
            <a:r>
              <a:rPr lang="ru-RU" sz="2000" b="1" dirty="0" smtClean="0"/>
              <a:t>простых  людей.  Яркая  иллюстрация  этому  -  арест  </a:t>
            </a:r>
            <a:r>
              <a:rPr lang="ru-RU" sz="2000" b="1" dirty="0" err="1" smtClean="0"/>
              <a:t>Виталиса</a:t>
            </a:r>
            <a:r>
              <a:rPr lang="ru-RU" sz="2000" b="1" dirty="0" smtClean="0"/>
              <a:t>:  "блюститель</a:t>
            </a:r>
            <a:br>
              <a:rPr lang="ru-RU" sz="2000" b="1" dirty="0" smtClean="0"/>
            </a:br>
            <a:r>
              <a:rPr lang="ru-RU" sz="2000" b="1" dirty="0" smtClean="0"/>
              <a:t>порядка",  полицейский  вовлекает  его  в  скандал,  арестовывает,   а   суд</a:t>
            </a:r>
            <a:br>
              <a:rPr lang="ru-RU" sz="2000" b="1" dirty="0" smtClean="0"/>
            </a:br>
            <a:r>
              <a:rPr lang="ru-RU" sz="2000" b="1" dirty="0" smtClean="0"/>
              <a:t>присуждает ни в чем не повинного музыканта к  тюремному  заключе</a:t>
            </a:r>
            <a:r>
              <a:rPr lang="ru-RU" sz="2000" dirty="0" smtClean="0"/>
              <a:t>нию.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именно такое название получила книга?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47913"/>
            <a:ext cx="4929222" cy="350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Семья в  представлении  </a:t>
            </a:r>
            <a:r>
              <a:rPr lang="ru-RU" dirty="0" err="1" smtClean="0"/>
              <a:t>Реми</a:t>
            </a:r>
            <a:r>
              <a:rPr lang="ru-RU" dirty="0" smtClean="0"/>
              <a:t>  олицетворяет  не  только  любовь  и  заботу</a:t>
            </a:r>
            <a:br>
              <a:rPr lang="ru-RU" dirty="0" smtClean="0"/>
            </a:br>
            <a:r>
              <a:rPr lang="ru-RU" dirty="0" smtClean="0"/>
              <a:t>родителей,  она  -  единственно  надежная  опора,  защита  от  превратностей</a:t>
            </a:r>
            <a:br>
              <a:rPr lang="ru-RU" dirty="0" smtClean="0"/>
            </a:br>
            <a:r>
              <a:rPr lang="ru-RU" dirty="0" smtClean="0"/>
              <a:t>суровой, несправедливой судьбы.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07977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1905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714612" cy="28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10215602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"Без семьи" -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3771900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это </a:t>
            </a:r>
            <a:r>
              <a:rPr lang="ru-RU" b="1" dirty="0" smtClean="0"/>
              <a:t>рассказ о жизни и приключениях мальчика  </a:t>
            </a:r>
            <a:r>
              <a:rPr lang="ru-RU" b="1" dirty="0" err="1" smtClean="0"/>
              <a:t>Реми</a:t>
            </a:r>
            <a:r>
              <a:rPr lang="ru-RU" b="1" dirty="0" smtClean="0"/>
              <a:t>,  который</a:t>
            </a:r>
          </a:p>
          <a:p>
            <a:r>
              <a:rPr lang="ru-RU" b="1" dirty="0" smtClean="0"/>
              <a:t>долгое время не знает, кто его родители, и  скитается  по  чужим  людям  как</a:t>
            </a:r>
          </a:p>
          <a:p>
            <a:r>
              <a:rPr lang="ru-RU" b="1" dirty="0" smtClean="0"/>
              <a:t>сирота.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428875"/>
            <a:ext cx="28765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190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Повесть "Без семьи"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857232"/>
            <a:ext cx="3214710" cy="43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принадлежит  </a:t>
            </a:r>
            <a:r>
              <a:rPr lang="ru-RU" sz="2000" dirty="0" smtClean="0"/>
              <a:t>перу  известного  французского  писателя</a:t>
            </a:r>
          </a:p>
          <a:p>
            <a:r>
              <a:rPr lang="ru-RU" sz="2000" dirty="0" smtClean="0"/>
              <a:t>Гектора Мало (1830 - 1907). Г. Мало является автором многих книг.  Некоторые</a:t>
            </a:r>
          </a:p>
          <a:p>
            <a:r>
              <a:rPr lang="ru-RU" sz="2000" dirty="0" smtClean="0"/>
              <a:t>из них были написаны для детей и юношества, но ни одна не принесла ему такой</a:t>
            </a:r>
          </a:p>
          <a:p>
            <a:r>
              <a:rPr lang="ru-RU" sz="2000" dirty="0" smtClean="0"/>
              <a:t>популярности и признания, как повесть "Без семьи", вышедшая в 1878 году.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Назовите имена персонажей произведения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1282" y="1600200"/>
            <a:ext cx="4701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797700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r>
              <a:rPr lang="ru-RU" sz="4000" b="1" dirty="0" smtClean="0"/>
              <a:t>Писатель с большим мастерством рассказывает о жизни </a:t>
            </a:r>
            <a:r>
              <a:rPr lang="ru-RU" sz="4000" b="1" dirty="0" err="1" smtClean="0"/>
              <a:t>Реми</a:t>
            </a:r>
            <a:r>
              <a:rPr lang="ru-RU" sz="4000" b="1" dirty="0" smtClean="0"/>
              <a:t>, о его друзьях -</a:t>
            </a:r>
            <a:br>
              <a:rPr lang="ru-RU" sz="4000" b="1" dirty="0" smtClean="0"/>
            </a:br>
            <a:r>
              <a:rPr lang="ru-RU" sz="4000" b="1" dirty="0" smtClean="0"/>
              <a:t>доброй матушке </a:t>
            </a:r>
            <a:r>
              <a:rPr lang="ru-RU" sz="4000" b="1" dirty="0" err="1" smtClean="0"/>
              <a:t>Барберен</a:t>
            </a:r>
            <a:r>
              <a:rPr lang="ru-RU" sz="4000" b="1" dirty="0" smtClean="0"/>
              <a:t>, благородном </a:t>
            </a:r>
            <a:r>
              <a:rPr lang="ru-RU" sz="4000" b="1" dirty="0" err="1" smtClean="0"/>
              <a:t>Виталисе</a:t>
            </a:r>
            <a:r>
              <a:rPr lang="ru-RU" sz="4000" b="1" dirty="0" smtClean="0"/>
              <a:t>,  преданном  друге  </a:t>
            </a:r>
            <a:r>
              <a:rPr lang="ru-RU" sz="4000" b="1" dirty="0" err="1" smtClean="0"/>
              <a:t>Маттиа</a:t>
            </a:r>
            <a:r>
              <a:rPr lang="ru-RU" sz="4000" b="1" dirty="0" smtClean="0"/>
              <a:t>,  и</a:t>
            </a:r>
            <a:br>
              <a:rPr lang="ru-RU" sz="4000" b="1" dirty="0" smtClean="0"/>
            </a:br>
            <a:r>
              <a:rPr lang="ru-RU" sz="4000" b="1" dirty="0" smtClean="0"/>
              <a:t>врагах - жестоком </a:t>
            </a:r>
            <a:r>
              <a:rPr lang="ru-RU" sz="4000" b="1" dirty="0" err="1" smtClean="0"/>
              <a:t>Гарафоли</a:t>
            </a:r>
            <a:r>
              <a:rPr lang="ru-RU" sz="4000" b="1" dirty="0" smtClean="0"/>
              <a:t>, бесчестном </a:t>
            </a:r>
            <a:r>
              <a:rPr lang="ru-RU" sz="4000" b="1" dirty="0" err="1" smtClean="0"/>
              <a:t>Дрисколе</a:t>
            </a:r>
            <a:r>
              <a:rPr lang="ru-RU" sz="4000" b="1" dirty="0" smtClean="0"/>
              <a:t>, коварном Джеймсе </a:t>
            </a:r>
            <a:r>
              <a:rPr lang="ru-RU" sz="4000" b="1" dirty="0" err="1" smtClean="0"/>
              <a:t>Миллигане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262"/>
          </a:xfrm>
        </p:spPr>
        <p:txBody>
          <a:bodyPr>
            <a:normAutofit/>
          </a:bodyPr>
          <a:lstStyle/>
          <a:p>
            <a:r>
              <a:rPr lang="ru-RU" dirty="0" smtClean="0"/>
              <a:t>Много внимания уделяет Г. Мало описанию животных 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Каких именно?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190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000372"/>
            <a:ext cx="1905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Обезьянки  </a:t>
            </a:r>
            <a:r>
              <a:rPr lang="ru-RU" dirty="0" smtClean="0"/>
              <a:t>Душки,  собак</a:t>
            </a:r>
            <a:br>
              <a:rPr lang="ru-RU" dirty="0" smtClean="0"/>
            </a:br>
            <a:r>
              <a:rPr lang="ru-RU" dirty="0" err="1" smtClean="0"/>
              <a:t>Капи</a:t>
            </a:r>
            <a:r>
              <a:rPr lang="ru-RU" dirty="0" smtClean="0"/>
              <a:t>, Дольче и </a:t>
            </a:r>
            <a:r>
              <a:rPr lang="ru-RU" dirty="0" err="1" smtClean="0"/>
              <a:t>Зербино</a:t>
            </a:r>
            <a:r>
              <a:rPr lang="ru-RU" dirty="0" smtClean="0"/>
              <a:t>, которые также  являются  полноправными  действующими</a:t>
            </a:r>
            <a:br>
              <a:rPr lang="ru-RU" dirty="0" smtClean="0"/>
            </a:br>
            <a:r>
              <a:rPr lang="ru-RU" dirty="0" smtClean="0"/>
              <a:t>лицами повести. Образы животных сразу же запоминаются. В первую очередь  это</a:t>
            </a:r>
            <a:br>
              <a:rPr lang="ru-RU" dirty="0" smtClean="0"/>
            </a:br>
            <a:r>
              <a:rPr lang="ru-RU" dirty="0" smtClean="0"/>
              <a:t>относится к пуделю </a:t>
            </a:r>
            <a:r>
              <a:rPr lang="ru-RU" dirty="0" err="1" smtClean="0"/>
              <a:t>Капи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2616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175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Гектор Мало 1830 - 1907</vt:lpstr>
      <vt:lpstr>Слайд 2</vt:lpstr>
      <vt:lpstr>"Без семьи" -</vt:lpstr>
      <vt:lpstr>Повесть "Без семьи"</vt:lpstr>
      <vt:lpstr>Слайд 5</vt:lpstr>
      <vt:lpstr>Назовите имена персонажей произведения</vt:lpstr>
      <vt:lpstr> Писатель с большим мастерством рассказывает о жизни Реми, о его друзьях - доброй матушке Барберен, благородном Виталисе,  преданном  друге  Маттиа,  и врагах - жестоком Гарафоли, бесчестном Дрисколе, коварном Джеймсе Миллигане.</vt:lpstr>
      <vt:lpstr>Много внимания уделяет Г. Мало описанию животных .  Каких именно?</vt:lpstr>
      <vt:lpstr>Обезьянки  Душки,  собак Капи, Дольче и Зербино, которые также  являются  полноправными  действующими лицами повести. Образы животных сразу же запоминаются. В первую очередь  это относится к пуделю Капи. </vt:lpstr>
      <vt:lpstr>Слайд 10</vt:lpstr>
      <vt:lpstr> Внимательно следя за судьбой Реми, мысленно путешествуя вместе с  ним  по стране, читатель многое узнает о  жизни  французского  народа,  о  нравах  и обычаях того времени.  Приведите примеры из текста</vt:lpstr>
      <vt:lpstr>Слайд 12</vt:lpstr>
      <vt:lpstr>Крестьяне,  шахтеры,  бродячие  актеры,  мошенники  и честные люди, богатые и бедные - все  эти  персонажи,  составляющие  пестрый фон, одновременно имеют большой самостоятельный интерес.  "Без  семьи"  дает разнообразный материал, рисующий тяжелую жизнь  народа   </vt:lpstr>
      <vt:lpstr> Докажите, что жизнь  народа тяжела. </vt:lpstr>
      <vt:lpstr>Слайд 15</vt:lpstr>
      <vt:lpstr>Потерявший трудоспособность Барберен не может  и  мечтать  о  каком-либо  пособии:  его судьбой не интересуется ни хозяин предприятия, ни государство</vt:lpstr>
      <vt:lpstr>Когда честный труженик Акен оказывается разоренным, то и ему неоткуда ждать помощи.  Более того, он попадает в тюрьму, так как не в состоянии выполнить заключенное  им ранее денежное соглашение.    Полиция,  суд,  тюрьмы  -  все  обращено  против простых  людей.  Яркая  иллюстрация  этому  -  арест  Виталиса:  "блюститель порядка",  полицейский  вовлекает  его  в  скандал,  арестовывает,   а   суд присуждает ни в чем не повинного музыканта к  тюремному  заключению.</vt:lpstr>
      <vt:lpstr>Почему именно такое название получила книга?</vt:lpstr>
      <vt:lpstr> Семья в  представлении  Реми  олицетворяет  не  только  любовь  и  заботу родителей,  она  -  единственно  надежная  опора,  защита  от  превратностей суровой, несправедливой судьбы.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10</cp:revision>
  <dcterms:created xsi:type="dcterms:W3CDTF">2010-03-31T10:52:29Z</dcterms:created>
  <dcterms:modified xsi:type="dcterms:W3CDTF">2010-03-31T12:38:11Z</dcterms:modified>
</cp:coreProperties>
</file>